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69" r:id="rId3"/>
    <p:sldId id="353" r:id="rId4"/>
    <p:sldId id="354" r:id="rId5"/>
    <p:sldId id="370" r:id="rId6"/>
    <p:sldId id="355" r:id="rId7"/>
    <p:sldId id="371" r:id="rId8"/>
    <p:sldId id="356" r:id="rId9"/>
    <p:sldId id="359" r:id="rId10"/>
    <p:sldId id="360" r:id="rId11"/>
    <p:sldId id="361" r:id="rId12"/>
    <p:sldId id="362" r:id="rId13"/>
    <p:sldId id="363" r:id="rId14"/>
    <p:sldId id="364" r:id="rId15"/>
    <p:sldId id="265" r:id="rId16"/>
  </p:sldIdLst>
  <p:sldSz cx="6858000" cy="9144000" type="screen4x3"/>
  <p:notesSz cx="6858000" cy="9144000"/>
  <p:custDataLst>
    <p:tags r:id="rId1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050683" y="1171487"/>
            <a:ext cx="1954381" cy="79725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1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学ぶ</a:t>
            </a:r>
            <a:r>
              <a:rPr lang="ja-JP" altLang="en-US" sz="115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力</a:t>
            </a:r>
            <a:endParaRPr kumimoji="1" lang="ja-JP" altLang="en-US" sz="11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諦め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あきら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50325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払う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50325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墨絵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すみ　え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50325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あと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9491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祈る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いの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9491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698481" y="711050"/>
            <a:ext cx="2954655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92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捉える</a:t>
            </a:r>
            <a:endParaRPr kumimoji="1" lang="ja-JP" altLang="en-US" sz="192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4613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84063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潜る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もぐ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3717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繊維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763688"/>
            <a:ext cx="1723549" cy="64087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3717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698481" y="711050"/>
            <a:ext cx="2954655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92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塞がる</a:t>
            </a:r>
            <a:endParaRPr kumimoji="1" lang="ja-JP" altLang="en-US" sz="192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4613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342212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優劣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ゆう　れつ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698481" y="711050"/>
            <a:ext cx="2954655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92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傾けて</a:t>
            </a:r>
            <a:endParaRPr kumimoji="1" lang="ja-JP" altLang="en-US" sz="192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4613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かたむ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854388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意匠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83569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一瞬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いっ しゅん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250325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46</Words>
  <Application>Microsoft Office PowerPoint</Application>
  <PresentationFormat>画面に合わせる (4:3)</PresentationFormat>
  <Paragraphs>43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47</cp:revision>
  <dcterms:created xsi:type="dcterms:W3CDTF">2012-04-23T06:32:45Z</dcterms:created>
  <dcterms:modified xsi:type="dcterms:W3CDTF">2016-09-16T05:53:32Z</dcterms:modified>
</cp:coreProperties>
</file>