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07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265" r:id="rId20"/>
  </p:sldIdLst>
  <p:sldSz cx="6858000" cy="9144000" type="screen4x3"/>
  <p:notesSz cx="6858000" cy="9144000"/>
  <p:custDataLst>
    <p:tags r:id="rId2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204864" y="1171487"/>
            <a:ext cx="1538883" cy="79725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ガイアの知性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実況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じっ きょう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50325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制御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せい　ぎょ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50325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猛暑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もう　しょ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50325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選択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たく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9491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残酷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ざん　こく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9491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めす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9491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終了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しゅうりょう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9491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攻撃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げき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9491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繊細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さい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9491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4613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くじら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撮影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さつ　えい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3717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畏怖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763688"/>
            <a:ext cx="1723549" cy="64087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　　ふ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3717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示唆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　　さ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寿命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 みょう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偏り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4613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かたよ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772816" y="711050"/>
            <a:ext cx="2462213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16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捕らえて</a:t>
            </a:r>
            <a:endParaRPr kumimoji="1" lang="ja-JP" altLang="en-US" sz="16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067969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6840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えさ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50325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61</Words>
  <Application>Microsoft Office PowerPoint</Application>
  <PresentationFormat>画面に合わせる (4:3)</PresentationFormat>
  <Paragraphs>55</Paragraphs>
  <Slides>19</Slides>
  <Notes>19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0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46</cp:revision>
  <dcterms:created xsi:type="dcterms:W3CDTF">2012-04-23T06:32:45Z</dcterms:created>
  <dcterms:modified xsi:type="dcterms:W3CDTF">2016-09-16T05:30:53Z</dcterms:modified>
</cp:coreProperties>
</file>