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07" r:id="rId3"/>
    <p:sldId id="353" r:id="rId4"/>
    <p:sldId id="354" r:id="rId5"/>
    <p:sldId id="355" r:id="rId6"/>
    <p:sldId id="356" r:id="rId7"/>
    <p:sldId id="357" r:id="rId8"/>
    <p:sldId id="265" r:id="rId9"/>
  </p:sldIdLst>
  <p:sldSz cx="6858000" cy="9144000" type="screen4x3"/>
  <p:notesSz cx="6858000" cy="9144000"/>
  <p:custDataLst>
    <p:tags r:id="rId1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204864" y="1171487"/>
            <a:ext cx="1538883" cy="79725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水の山　富士山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4613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ふもと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湧出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ゆう しゅつ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3717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超す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763688"/>
            <a:ext cx="1723549" cy="64087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3717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溶岩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よう　がん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粘る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ねば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巨大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　だい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26</Words>
  <Application>Microsoft Office PowerPoint</Application>
  <PresentationFormat>画面に合わせる (4:3)</PresentationFormat>
  <Paragraphs>22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45</cp:revision>
  <dcterms:created xsi:type="dcterms:W3CDTF">2012-04-23T06:32:45Z</dcterms:created>
  <dcterms:modified xsi:type="dcterms:W3CDTF">2016-09-16T05:24:10Z</dcterms:modified>
</cp:coreProperties>
</file>