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307" r:id="rId3"/>
    <p:sldId id="308" r:id="rId4"/>
    <p:sldId id="370" r:id="rId5"/>
    <p:sldId id="359" r:id="rId6"/>
    <p:sldId id="353" r:id="rId7"/>
    <p:sldId id="360" r:id="rId8"/>
    <p:sldId id="361" r:id="rId9"/>
    <p:sldId id="362" r:id="rId10"/>
    <p:sldId id="371" r:id="rId11"/>
    <p:sldId id="372" r:id="rId12"/>
    <p:sldId id="373" r:id="rId13"/>
    <p:sldId id="374" r:id="rId14"/>
    <p:sldId id="375" r:id="rId15"/>
    <p:sldId id="376" r:id="rId16"/>
    <p:sldId id="377" r:id="rId17"/>
    <p:sldId id="378" r:id="rId18"/>
    <p:sldId id="379" r:id="rId19"/>
    <p:sldId id="380" r:id="rId20"/>
    <p:sldId id="381" r:id="rId21"/>
    <p:sldId id="382" r:id="rId22"/>
    <p:sldId id="383" r:id="rId23"/>
    <p:sldId id="384" r:id="rId24"/>
    <p:sldId id="385" r:id="rId25"/>
    <p:sldId id="386" r:id="rId26"/>
    <p:sldId id="387" r:id="rId27"/>
    <p:sldId id="388" r:id="rId28"/>
    <p:sldId id="389" r:id="rId29"/>
    <p:sldId id="390" r:id="rId30"/>
    <p:sldId id="391" r:id="rId31"/>
    <p:sldId id="392" r:id="rId32"/>
    <p:sldId id="265" r:id="rId33"/>
  </p:sldIdLst>
  <p:sldSz cx="6858000" cy="9144000" type="screen4x3"/>
  <p:notesSz cx="6858000" cy="9144000"/>
  <p:custDataLst>
    <p:tags r:id="rId35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87950" autoAdjust="0"/>
  </p:normalViewPr>
  <p:slideViewPr>
    <p:cSldViewPr>
      <p:cViewPr>
        <p:scale>
          <a:sx n="50" d="100"/>
          <a:sy n="50" d="100"/>
        </p:scale>
        <p:origin x="-2178" y="-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32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n-US" altLang="ja-JP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2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149406" y="1171487"/>
            <a:ext cx="1954381" cy="77209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15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坊ちゃん</a:t>
            </a:r>
            <a:endParaRPr kumimoji="1" lang="ja-JP" altLang="en-US" sz="115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目尻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め　　じり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9738559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芝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しば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7083819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懲戒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99592"/>
            <a:ext cx="1723549" cy="80648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ちょう かい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7083819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844875" y="711050"/>
            <a:ext cx="2462213" cy="8181429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6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怒られる</a:t>
            </a:r>
            <a:endParaRPr kumimoji="1" lang="ja-JP" altLang="en-US" sz="16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30025" y="711050"/>
            <a:ext cx="1538883" cy="84329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おこ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4730593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将棋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99592"/>
            <a:ext cx="1723549" cy="80648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しょう　ぎ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3302456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駒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こま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3302456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零度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れい　 ど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3302456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484790" y="711050"/>
            <a:ext cx="3200876" cy="8181429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褒める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30025" y="1403648"/>
            <a:ext cx="1538883" cy="77403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ほ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7662196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鉛筆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えん　ぴつ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566039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捜す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さが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566039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冗談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じょう だん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058461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484822" y="711050"/>
            <a:ext cx="3200876" cy="8181429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壱万円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30025" y="971600"/>
            <a:ext cx="1538883" cy="8172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いち まん えん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9452888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臭み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くさ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154766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484822" y="711050"/>
            <a:ext cx="3200876" cy="8181429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お菓子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30025" y="3995936"/>
            <a:ext cx="1538883" cy="51480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　し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309446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484826" y="711050"/>
            <a:ext cx="3200876" cy="8181429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溺れる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30025" y="827584"/>
            <a:ext cx="1538883" cy="83164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88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おぼ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3363721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旋回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せん　かい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425177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淡水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たん　すい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425177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募金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267744"/>
            <a:ext cx="1723549" cy="669674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ぼ　きん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425177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即日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そく　じつ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425177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赴任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267744"/>
            <a:ext cx="1723549" cy="669674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ふ　にん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425177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生涯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25343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しょう がい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425177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刃物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267744"/>
            <a:ext cx="1723549" cy="72008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　もの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3555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海浜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かい　ひん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425177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484834" y="711050"/>
            <a:ext cx="3200876" cy="8181429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慰める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30025" y="827584"/>
            <a:ext cx="1538883" cy="83164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なぐさ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864379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844824" y="711050"/>
            <a:ext cx="2462213" cy="8181429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6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請け負う</a:t>
            </a:r>
            <a:endParaRPr kumimoji="1" lang="ja-JP" altLang="en-US" sz="16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30025" y="1115616"/>
            <a:ext cx="1538883" cy="80283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う　　</a:t>
            </a:r>
            <a:r>
              <a:rPr lang="ja-JP" altLang="en-US" sz="88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お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985758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484790" y="711050"/>
            <a:ext cx="3200876" cy="8181429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甲虫類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30025" y="711050"/>
            <a:ext cx="1538883" cy="84329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こうちゅう</a:t>
            </a:r>
            <a:r>
              <a:rPr kumimoji="1" lang="ja-JP" altLang="en-US" sz="8800" dirty="0" err="1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るい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334658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痕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あと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695366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滑る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619672"/>
            <a:ext cx="1723549" cy="72008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すべ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潰す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75656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つぶ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井戸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　　ど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105</Words>
  <Application>Microsoft Office PowerPoint</Application>
  <PresentationFormat>画面に合わせる (4:3)</PresentationFormat>
  <Paragraphs>94</Paragraphs>
  <Slides>32</Slides>
  <Notes>32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32</vt:i4>
      </vt:variant>
    </vt:vector>
  </HeadingPairs>
  <TitlesOfParts>
    <vt:vector size="33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49</cp:revision>
  <dcterms:created xsi:type="dcterms:W3CDTF">2012-04-23T06:32:45Z</dcterms:created>
  <dcterms:modified xsi:type="dcterms:W3CDTF">2016-09-16T05:17:47Z</dcterms:modified>
</cp:coreProperties>
</file>