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07" r:id="rId3"/>
    <p:sldId id="371" r:id="rId4"/>
    <p:sldId id="372" r:id="rId5"/>
    <p:sldId id="373" r:id="rId6"/>
    <p:sldId id="374" r:id="rId7"/>
    <p:sldId id="375" r:id="rId8"/>
    <p:sldId id="376" r:id="rId9"/>
    <p:sldId id="377" r:id="rId10"/>
    <p:sldId id="359" r:id="rId11"/>
    <p:sldId id="378" r:id="rId12"/>
    <p:sldId id="308" r:id="rId13"/>
    <p:sldId id="353" r:id="rId14"/>
    <p:sldId id="379" r:id="rId15"/>
    <p:sldId id="265" r:id="rId16"/>
  </p:sldIdLst>
  <p:sldSz cx="6858000" cy="9144000" type="screen4x3"/>
  <p:notesSz cx="6858000" cy="9144000"/>
  <p:custDataLst>
    <p:tags r:id="rId18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87950" autoAdjust="0"/>
  </p:normalViewPr>
  <p:slideViewPr>
    <p:cSldViewPr>
      <p:cViewPr>
        <p:scale>
          <a:sx n="50" d="100"/>
          <a:sy n="50" d="100"/>
        </p:scale>
        <p:origin x="-2178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随筆の味わい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84822" y="711050"/>
            <a:ext cx="3200876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戒める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30025" y="827584"/>
            <a:ext cx="1538883" cy="83164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いまし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33465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1887796" y="1171487"/>
            <a:ext cx="2215991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66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二千五百年前からの</a:t>
            </a:r>
            <a:endParaRPr kumimoji="1" lang="en-US" altLang="ja-JP" sz="66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66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　　　メッセージ</a:t>
            </a:r>
            <a:endParaRPr kumimoji="1" lang="ja-JP" altLang="en-US" sz="66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1912728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気孔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12372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　こう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3555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一般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いっ　ぱん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695366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2204864" y="711050"/>
            <a:ext cx="1923604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25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大志を抱く</a:t>
            </a:r>
            <a:endParaRPr kumimoji="1" lang="ja-JP" altLang="en-US" sz="125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927074"/>
            <a:ext cx="1292662" cy="875749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72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たいし　  いだ</a:t>
            </a:r>
            <a:endParaRPr kumimoji="1" lang="ja-JP" altLang="en-US" sz="72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9815268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随意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ずい　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058461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枕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まくら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2223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鎌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かま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2223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蛍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ほたる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2223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霜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しも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2223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侍女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79712"/>
            <a:ext cx="1723549" cy="69127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　 じょ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2223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尼寺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あま　でら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2223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小柄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195736"/>
            <a:ext cx="1723549" cy="669674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　がら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2223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53</Words>
  <Application>Microsoft Office PowerPoint</Application>
  <PresentationFormat>画面に合わせる (4:3)</PresentationFormat>
  <Paragraphs>44</Paragraphs>
  <Slides>15</Slides>
  <Notes>15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48</cp:revision>
  <dcterms:created xsi:type="dcterms:W3CDTF">2012-04-23T06:32:45Z</dcterms:created>
  <dcterms:modified xsi:type="dcterms:W3CDTF">2016-09-15T07:19:05Z</dcterms:modified>
</cp:coreProperties>
</file>