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7" r:id="rId3"/>
    <p:sldId id="359" r:id="rId4"/>
    <p:sldId id="308" r:id="rId5"/>
    <p:sldId id="370" r:id="rId6"/>
    <p:sldId id="353" r:id="rId7"/>
    <p:sldId id="360" r:id="rId8"/>
    <p:sldId id="361" r:id="rId9"/>
    <p:sldId id="362" r:id="rId10"/>
    <p:sldId id="265" r:id="rId11"/>
  </p:sldIdLst>
  <p:sldSz cx="6858000" cy="9144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敦盛の最期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日没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にち　ぼつ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双眼鏡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1187624"/>
            <a:ext cx="1538883" cy="79563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そうがんきょう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衰退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8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滅びる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711050"/>
            <a:ext cx="1538883" cy="8432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ほろ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857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陣地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じん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化粧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　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騎乗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にしき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33</Words>
  <Application>Microsoft Office PowerPoint</Application>
  <PresentationFormat>画面に合わせる (4:3)</PresentationFormat>
  <Paragraphs>28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47</cp:revision>
  <dcterms:created xsi:type="dcterms:W3CDTF">2012-04-23T06:32:45Z</dcterms:created>
  <dcterms:modified xsi:type="dcterms:W3CDTF">2016-09-15T07:11:02Z</dcterms:modified>
</cp:coreProperties>
</file>