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7" r:id="rId3"/>
    <p:sldId id="359" r:id="rId4"/>
    <p:sldId id="308" r:id="rId5"/>
    <p:sldId id="353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265" r:id="rId17"/>
  </p:sldIdLst>
  <p:sldSz cx="6858000" cy="9144000" type="screen4x3"/>
  <p:notesSz cx="6858000" cy="9144000"/>
  <p:custDataLst>
    <p:tags r:id="rId1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　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進呈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金融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　ゆう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襲撃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7574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げき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汚染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根拠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こん　きょ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原稿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げん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要旨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啓上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 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諸侯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遠征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紛争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ふん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石碑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せき　ひ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移籍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52</Words>
  <Application>Microsoft Office PowerPoint</Application>
  <PresentationFormat>画面に合わせる (4:3)</PresentationFormat>
  <Paragraphs>46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46</cp:revision>
  <dcterms:created xsi:type="dcterms:W3CDTF">2012-04-23T06:32:45Z</dcterms:created>
  <dcterms:modified xsi:type="dcterms:W3CDTF">2016-09-15T07:05:48Z</dcterms:modified>
</cp:coreProperties>
</file>