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307" r:id="rId3"/>
    <p:sldId id="353" r:id="rId4"/>
    <p:sldId id="354" r:id="rId5"/>
    <p:sldId id="355" r:id="rId6"/>
    <p:sldId id="367" r:id="rId7"/>
    <p:sldId id="356" r:id="rId8"/>
    <p:sldId id="357" r:id="rId9"/>
    <p:sldId id="358" r:id="rId10"/>
    <p:sldId id="359" r:id="rId11"/>
    <p:sldId id="360" r:id="rId12"/>
    <p:sldId id="361" r:id="rId13"/>
    <p:sldId id="308" r:id="rId14"/>
    <p:sldId id="327" r:id="rId15"/>
    <p:sldId id="328" r:id="rId16"/>
    <p:sldId id="329" r:id="rId17"/>
    <p:sldId id="330" r:id="rId18"/>
    <p:sldId id="331" r:id="rId19"/>
    <p:sldId id="332" r:id="rId20"/>
    <p:sldId id="368" r:id="rId21"/>
    <p:sldId id="369" r:id="rId22"/>
    <p:sldId id="370" r:id="rId23"/>
    <p:sldId id="371" r:id="rId24"/>
    <p:sldId id="372" r:id="rId25"/>
    <p:sldId id="362" r:id="rId26"/>
    <p:sldId id="333" r:id="rId27"/>
    <p:sldId id="334" r:id="rId28"/>
    <p:sldId id="335" r:id="rId29"/>
    <p:sldId id="337" r:id="rId30"/>
    <p:sldId id="336" r:id="rId31"/>
    <p:sldId id="373" r:id="rId32"/>
    <p:sldId id="265" r:id="rId33"/>
  </p:sldIdLst>
  <p:sldSz cx="6858000" cy="9144000" type="screen4x3"/>
  <p:notesSz cx="6858000" cy="9144000"/>
  <p:custDataLst>
    <p:tags r:id="rId35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18" autoAdjust="0"/>
    <p:restoredTop sz="87950" autoAdjust="0"/>
  </p:normalViewPr>
  <p:slideViewPr>
    <p:cSldViewPr>
      <p:cViewPr>
        <p:scale>
          <a:sx n="50" d="100"/>
          <a:sy n="50" d="100"/>
        </p:scale>
        <p:origin x="-2178" y="-1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22FE9B-EE9F-46A3-B632-040D1E13A7D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54044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B2E4006-E2F3-457B-B4D9-9B2B6BB0EA50}" type="slidenum">
              <a:rPr lang="en-US" altLang="ja-JP"/>
              <a:pPr eaLnBrk="1" hangingPunct="1"/>
              <a:t>1</a:t>
            </a:fld>
            <a:endParaRPr lang="en-US" altLang="ja-JP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10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11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18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19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20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21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8933017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28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29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08660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30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31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086603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ED93B27-CB41-4FBB-ADFA-CFFFD5945F48}" type="slidenum">
              <a:rPr lang="en-US" altLang="ja-JP"/>
              <a:pPr eaLnBrk="1" hangingPunct="1"/>
              <a:t>32</a:t>
            </a:fld>
            <a:endParaRPr lang="en-US" altLang="ja-JP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08660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8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9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88A9F7-D4D7-42BA-9556-09D2DC43C84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15706084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8E5D77-394B-4F89-A329-CDAB16B2E56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57964214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FA701-784A-40AE-8FF0-49BCFFA9EFE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22415513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DDE721-634A-47A5-AC48-0791D4BB8BA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91905054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7B1107-B5D4-4FB4-86F9-9E684FCB526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47269125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F0E87-6A5C-4861-9D9D-60BF2D52C38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32043241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3D657A-1413-4B7B-BA3F-2004D034E9D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39817908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530FE3-11E7-48AB-AAB8-2FB8851600F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7482735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D85D42-2665-4D22-BF33-1E9F26AA89B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95918928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17453-F9E8-48E6-9FBF-15C585EAF92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36267401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6CA9C8-EA77-4307-ACE3-92B957A2DFA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66307423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D81DBEE-97BB-4617-B1DA-A19E1D97A94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200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653088" y="539750"/>
            <a:ext cx="1016000" cy="2232025"/>
          </a:xfrm>
          <a:prstGeom prst="rect">
            <a:avLst/>
          </a:prstGeom>
          <a:solidFill>
            <a:srgbClr val="CCECFF"/>
          </a:solidFill>
          <a:ln w="50800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 sz="5400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052" name="WordArt 10"/>
          <p:cNvSpPr>
            <a:spLocks noChangeArrowheads="1" noChangeShapeType="1" noTextEdit="1"/>
          </p:cNvSpPr>
          <p:nvPr/>
        </p:nvSpPr>
        <p:spPr bwMode="auto">
          <a:xfrm rot="5400000">
            <a:off x="5372894" y="1332707"/>
            <a:ext cx="1584325" cy="7191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en-US" altLang="ja-JP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2</a:t>
            </a:r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年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2053" name="Picture 11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2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2149406" y="1171487"/>
            <a:ext cx="1954381" cy="772099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15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夏の葬列</a:t>
            </a:r>
            <a:endParaRPr kumimoji="1" lang="ja-JP" altLang="en-US" sz="115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lang="ja-JP" altLang="en-US" sz="3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喪章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2051720"/>
            <a:ext cx="1723549" cy="662473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も　しょう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013680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錯誤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676875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さく　ご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013680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唾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15616"/>
            <a:ext cx="1723549" cy="705678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つば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013680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木陰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2267744"/>
            <a:ext cx="1723549" cy="662473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こ　かげ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93555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軍艦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ぐん　かん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3274254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830883" y="711050"/>
            <a:ext cx="2462213" cy="8181429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16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奇想天外</a:t>
            </a:r>
            <a:endParaRPr kumimoji="1" lang="ja-JP" altLang="en-US" sz="16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0"/>
            <a:ext cx="1538883" cy="818143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きそうてんがい</a:t>
            </a:r>
            <a:endParaRPr kumimoji="1" lang="ja-JP" altLang="en-US" sz="8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3274254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撃つ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835696"/>
            <a:ext cx="1723549" cy="691276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3274254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衝突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043608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しょう とつ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0749540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弾む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043608"/>
            <a:ext cx="1723549" cy="769796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はず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0749540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記憶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2195736"/>
            <a:ext cx="1723549" cy="65527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き　おく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0749540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葬式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691276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そう　しき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3058461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偶然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75656"/>
            <a:ext cx="1723549" cy="727280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ぐう　ぜん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7505178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高架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34481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こう　か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7505178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吐く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979712"/>
            <a:ext cx="1723549" cy="676875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は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1662409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幻想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34481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げん　そう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1662409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妄信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34481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もう　しん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1662409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920895" y="107504"/>
            <a:ext cx="2585323" cy="8928992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16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謹賀新年</a:t>
            </a:r>
            <a:endParaRPr kumimoji="1" lang="ja-JP" altLang="en-US" sz="16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626421" y="395536"/>
            <a:ext cx="1538883" cy="864096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800" dirty="0" err="1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きんが</a:t>
            </a:r>
            <a:r>
              <a:rPr kumimoji="1" lang="ja-JP" altLang="en-US" sz="8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しんねん</a:t>
            </a:r>
            <a:endParaRPr kumimoji="1" lang="ja-JP" altLang="en-US" sz="8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0515852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慎重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56084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しん ちょう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1520096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恋愛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34481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れん　あい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1520096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喚起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34481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かん　き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1520096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23195" y="831378"/>
            <a:ext cx="3077766" cy="799288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揺れる</a:t>
            </a:r>
            <a:endParaRPr kumimoji="1" lang="ja-JP" altLang="en-US" sz="2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81128" y="1475656"/>
            <a:ext cx="1723549" cy="705678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5322623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硬い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75656"/>
            <a:ext cx="1723549" cy="669674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かた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0037176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埋没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34481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まい　ぼつ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1520096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23195" y="831378"/>
            <a:ext cx="3077766" cy="799288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避ける</a:t>
            </a:r>
            <a:endParaRPr kumimoji="1" lang="ja-JP" altLang="en-US" sz="2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81128" y="1475656"/>
            <a:ext cx="1723549" cy="705678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さ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61877632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5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疎開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2339752"/>
            <a:ext cx="1723549" cy="583264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そ　かい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0037176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俺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676875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おれ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013680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23195" y="831378"/>
            <a:ext cx="3077766" cy="799288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尽くす</a:t>
            </a:r>
            <a:endParaRPr kumimoji="1" lang="ja-JP" altLang="en-US" sz="2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81128" y="1331640"/>
            <a:ext cx="1723549" cy="734481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つ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1344586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伏線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676875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ふく　せん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013680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裾野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676875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すそ　の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013680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芋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いも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013680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3-01-atarasii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397</TotalTime>
  <Words>103</Words>
  <Application>Microsoft Office PowerPoint</Application>
  <PresentationFormat>画面に合わせる (4:3)</PresentationFormat>
  <Paragraphs>94</Paragraphs>
  <Slides>32</Slides>
  <Notes>32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32</vt:i4>
      </vt:variant>
    </vt:vector>
  </HeadingPairs>
  <TitlesOfParts>
    <vt:vector size="33" baseType="lpstr">
      <vt:lpstr>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3-01-atarasii</dc:title>
  <dc:creator>柏市教育研究所</dc:creator>
  <cp:lastModifiedBy>it05</cp:lastModifiedBy>
  <cp:revision>46</cp:revision>
  <dcterms:created xsi:type="dcterms:W3CDTF">2012-04-23T06:32:45Z</dcterms:created>
  <dcterms:modified xsi:type="dcterms:W3CDTF">2016-09-15T06:59:45Z</dcterms:modified>
</cp:coreProperties>
</file>