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07" r:id="rId3"/>
    <p:sldId id="308" r:id="rId4"/>
    <p:sldId id="353" r:id="rId5"/>
    <p:sldId id="354" r:id="rId6"/>
    <p:sldId id="327" r:id="rId7"/>
    <p:sldId id="328" r:id="rId8"/>
    <p:sldId id="329" r:id="rId9"/>
    <p:sldId id="297" r:id="rId10"/>
    <p:sldId id="355" r:id="rId11"/>
    <p:sldId id="330" r:id="rId12"/>
    <p:sldId id="331" r:id="rId13"/>
    <p:sldId id="332" r:id="rId14"/>
    <p:sldId id="356" r:id="rId15"/>
    <p:sldId id="333" r:id="rId16"/>
    <p:sldId id="334" r:id="rId17"/>
    <p:sldId id="335" r:id="rId18"/>
    <p:sldId id="336" r:id="rId19"/>
    <p:sldId id="338" r:id="rId20"/>
    <p:sldId id="339" r:id="rId21"/>
    <p:sldId id="357" r:id="rId22"/>
    <p:sldId id="340" r:id="rId23"/>
    <p:sldId id="295" r:id="rId24"/>
    <p:sldId id="342" r:id="rId25"/>
    <p:sldId id="343" r:id="rId26"/>
    <p:sldId id="346" r:id="rId27"/>
    <p:sldId id="347" r:id="rId28"/>
    <p:sldId id="358" r:id="rId29"/>
    <p:sldId id="348" r:id="rId30"/>
    <p:sldId id="349" r:id="rId31"/>
    <p:sldId id="265" r:id="rId32"/>
  </p:sldIdLst>
  <p:sldSz cx="6858000" cy="9144000" type="screen4x3"/>
  <p:notesSz cx="6858000" cy="9144000"/>
  <p:custDataLst>
    <p:tags r:id="rId3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漢字の広場　２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串焼き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043608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くし 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108046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浦島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うら　しま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5539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みさき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租庸調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65794" y="1403648"/>
            <a:ext cx="1538883" cy="77403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 よう ちょう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465091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礎石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65527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　せき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失踪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しっ　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危篤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23728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とく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鋳造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ちゅう ぞう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嘱望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しょく ぼう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4384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汁粉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しる　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兼務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72008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む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4384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召集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92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しょうしゅう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507920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勘案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あん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4384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隣接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りん　せつ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9193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1287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舶来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はく　らい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細胞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3"/>
            <a:ext cx="1723549" cy="71733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さい　ぼう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砲丸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ほう　がん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近代の短歌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5539613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やなぎ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あせ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聴く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64087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わく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920895" y="107504"/>
            <a:ext cx="2585323" cy="8928992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凸レンズ</a:t>
            </a:r>
            <a:endParaRPr kumimoji="1" lang="ja-JP" altLang="en-US" sz="16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49532" y="395536"/>
            <a:ext cx="1415772" cy="86409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とつ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004388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崩壊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ほう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波及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　きゅう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凹凸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おう　とつ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禁固刑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043608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きん こ けい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71770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106</Words>
  <Application>Microsoft Office PowerPoint</Application>
  <PresentationFormat>画面に合わせる (4:3)</PresentationFormat>
  <Paragraphs>91</Paragraphs>
  <Slides>31</Slides>
  <Notes>31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2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45</cp:revision>
  <dcterms:created xsi:type="dcterms:W3CDTF">2012-04-23T06:32:45Z</dcterms:created>
  <dcterms:modified xsi:type="dcterms:W3CDTF">2016-09-15T06:46:24Z</dcterms:modified>
</cp:coreProperties>
</file>