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307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297" r:id="rId13"/>
    <p:sldId id="308" r:id="rId14"/>
    <p:sldId id="327" r:id="rId15"/>
    <p:sldId id="328" r:id="rId16"/>
    <p:sldId id="329" r:id="rId17"/>
    <p:sldId id="330" r:id="rId18"/>
    <p:sldId id="337" r:id="rId19"/>
    <p:sldId id="331" r:id="rId20"/>
    <p:sldId id="362" r:id="rId21"/>
    <p:sldId id="332" r:id="rId22"/>
    <p:sldId id="333" r:id="rId23"/>
    <p:sldId id="334" r:id="rId24"/>
    <p:sldId id="335" r:id="rId25"/>
    <p:sldId id="336" r:id="rId26"/>
    <p:sldId id="338" r:id="rId27"/>
    <p:sldId id="363" r:id="rId28"/>
    <p:sldId id="339" r:id="rId29"/>
    <p:sldId id="340" r:id="rId30"/>
    <p:sldId id="364" r:id="rId31"/>
    <p:sldId id="295" r:id="rId32"/>
    <p:sldId id="365" r:id="rId33"/>
    <p:sldId id="366" r:id="rId34"/>
    <p:sldId id="265" r:id="rId35"/>
  </p:sldIdLst>
  <p:sldSz cx="6858000" cy="9144000" type="screen4x3"/>
  <p:notesSz cx="6858000" cy="9144000"/>
  <p:custDataLst>
    <p:tags r:id="rId37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34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149406" y="1171487"/>
            <a:ext cx="1954381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15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夢を跳ぶ</a:t>
            </a:r>
            <a:endParaRPr kumimoji="1" lang="ja-JP" altLang="en-US" sz="115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距離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きょ　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離陸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267744"/>
            <a:ext cx="1723549" cy="59046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り　りく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憧れる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31378"/>
            <a:ext cx="1723549" cy="78450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あこが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71770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娘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むすめ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対抗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たい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7425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薬剤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6328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やく　ざい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7425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診療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 りょう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7425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戻る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もど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95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籠もる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475656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322623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脱出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6979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だっ しゅつ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95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麻酔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95736"/>
            <a:ext cx="1723549" cy="597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　すい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920895" y="107504"/>
            <a:ext cx="2585323" cy="8928992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繰り返す</a:t>
            </a:r>
            <a:endParaRPr kumimoji="1" lang="ja-JP" altLang="en-US" sz="16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49532" y="395536"/>
            <a:ext cx="1415772" cy="86409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051585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施行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95736"/>
            <a:ext cx="1723549" cy="65527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95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四肢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91680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　　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疾走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しっ　そう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風刺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ふう　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挑戦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ちょう せん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狙う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ねら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243840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膨らむ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31378"/>
            <a:ext cx="1723549" cy="770106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446271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福祉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ふく　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243840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年齢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ねん　れい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243840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酔う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95736"/>
            <a:ext cx="1723549" cy="597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よ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03717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超えて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475656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11041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遭う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91680"/>
            <a:ext cx="1723549" cy="64807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69193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震災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　さい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088009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被害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339752"/>
            <a:ext cx="1723549" cy="58326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　がい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088009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怖い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03717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腫瘍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　よう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潰瘍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　よう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歳月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さい　げつ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緊張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きん ちょう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縁側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えん　がわ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108</Words>
  <Application>Microsoft Office PowerPoint</Application>
  <PresentationFormat>画面に合わせる (4:3)</PresentationFormat>
  <Paragraphs>100</Paragraphs>
  <Slides>34</Slides>
  <Notes>34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35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44</cp:revision>
  <dcterms:created xsi:type="dcterms:W3CDTF">2012-04-23T06:32:45Z</dcterms:created>
  <dcterms:modified xsi:type="dcterms:W3CDTF">2016-09-13T07:25:59Z</dcterms:modified>
</cp:coreProperties>
</file>