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07" r:id="rId3"/>
    <p:sldId id="297" r:id="rId4"/>
    <p:sldId id="308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295" r:id="rId21"/>
    <p:sldId id="342" r:id="rId22"/>
    <p:sldId id="343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  <p:sldId id="352" r:id="rId32"/>
    <p:sldId id="265" r:id="rId33"/>
  </p:sldIdLst>
  <p:sldSz cx="6858000" cy="9144000" type="screen4x3"/>
  <p:notesSz cx="6858000" cy="9144000"/>
  <p:custDataLst>
    <p:tags r:id="rId35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9330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　１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紳士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経緯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賢明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めい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考慮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りょ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堅実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じつ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200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本塁打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53955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ほん るい 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32262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海溝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こう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購読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どく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鍛錬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たん　れん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243840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20895" y="107504"/>
            <a:ext cx="2585323" cy="8928992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6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百戦錬磨</a:t>
            </a:r>
            <a:endParaRPr kumimoji="1" lang="ja-JP" altLang="en-US" sz="16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49532" y="395536"/>
            <a:ext cx="1415772" cy="8640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ひゃくせんれんま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79953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禅寺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ぜん　でら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食膳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しょく ぜん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69193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修繕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ぜん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采配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さい　はい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褐色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かっ しょく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喝采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かっ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阻害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07703"/>
            <a:ext cx="1723549" cy="652524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 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租税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597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ぜい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粗品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そ　しな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消耗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 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研磨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不祥事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78450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 しょう 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1770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摩擦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0486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ま　さつ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倹約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やく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343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長袖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なが　そで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謙虚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7632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きょ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不遜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7687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そん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274254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嫌疑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ぎ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伸縮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5539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しん しゅく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954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110</Words>
  <Application>Microsoft Office PowerPoint</Application>
  <PresentationFormat>画面に合わせる (4:3)</PresentationFormat>
  <Paragraphs>94</Paragraphs>
  <Slides>32</Slides>
  <Notes>32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41</cp:revision>
  <dcterms:created xsi:type="dcterms:W3CDTF">2012-04-23T06:32:45Z</dcterms:created>
  <dcterms:modified xsi:type="dcterms:W3CDTF">2016-09-13T07:07:49Z</dcterms:modified>
</cp:coreProperties>
</file>