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5" r:id="rId3"/>
    <p:sldId id="307" r:id="rId4"/>
    <p:sldId id="308" r:id="rId5"/>
    <p:sldId id="305" r:id="rId6"/>
    <p:sldId id="309" r:id="rId7"/>
    <p:sldId id="310" r:id="rId8"/>
    <p:sldId id="291" r:id="rId9"/>
    <p:sldId id="311" r:id="rId10"/>
    <p:sldId id="312" r:id="rId11"/>
    <p:sldId id="265" r:id="rId12"/>
  </p:sldIdLst>
  <p:sldSz cx="6858000" cy="9144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456909" y="1171487"/>
            <a:ext cx="2646878" cy="72889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日本の花火の</a:t>
            </a:r>
            <a:endParaRPr kumimoji="1" lang="en-US" altLang="ja-JP" sz="8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楽しみ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木琴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もっ　きん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71134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欧米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おう　べい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徴収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094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ちょうしゅう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2396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魅力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　りょく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2396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3" y="1699703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09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昇進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2534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27811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471329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37709" y="806144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華やか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02080"/>
            <a:ext cx="1723549" cy="59301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908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誇る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71134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37</Words>
  <Application>Microsoft Office PowerPoint</Application>
  <PresentationFormat>画面に合わせる (4:3)</PresentationFormat>
  <Paragraphs>32</Paragraphs>
  <Slides>11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36</cp:revision>
  <dcterms:created xsi:type="dcterms:W3CDTF">2012-04-23T06:32:45Z</dcterms:created>
  <dcterms:modified xsi:type="dcterms:W3CDTF">2016-09-13T06:22:22Z</dcterms:modified>
</cp:coreProperties>
</file>