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91" r:id="rId3"/>
    <p:sldId id="307" r:id="rId4"/>
    <p:sldId id="308" r:id="rId5"/>
    <p:sldId id="295" r:id="rId6"/>
    <p:sldId id="306" r:id="rId7"/>
    <p:sldId id="296" r:id="rId8"/>
    <p:sldId id="300" r:id="rId9"/>
    <p:sldId id="297" r:id="rId10"/>
    <p:sldId id="298" r:id="rId11"/>
    <p:sldId id="301" r:id="rId12"/>
    <p:sldId id="304" r:id="rId13"/>
    <p:sldId id="309" r:id="rId14"/>
    <p:sldId id="305" r:id="rId15"/>
    <p:sldId id="310" r:id="rId16"/>
    <p:sldId id="311" r:id="rId17"/>
    <p:sldId id="312" r:id="rId18"/>
    <p:sldId id="313" r:id="rId19"/>
    <p:sldId id="314" r:id="rId20"/>
    <p:sldId id="315" r:id="rId21"/>
    <p:sldId id="316" r:id="rId22"/>
    <p:sldId id="317" r:id="rId23"/>
    <p:sldId id="318" r:id="rId24"/>
    <p:sldId id="319" r:id="rId25"/>
    <p:sldId id="320" r:id="rId26"/>
    <p:sldId id="321" r:id="rId27"/>
    <p:sldId id="322" r:id="rId28"/>
    <p:sldId id="323" r:id="rId29"/>
    <p:sldId id="324" r:id="rId30"/>
    <p:sldId id="325" r:id="rId31"/>
    <p:sldId id="326" r:id="rId32"/>
    <p:sldId id="265" r:id="rId33"/>
  </p:sldIdLst>
  <p:sldSz cx="6858000" cy="9144000" type="screen4x3"/>
  <p:notesSz cx="6858000" cy="9144000"/>
  <p:custDataLst>
    <p:tags r:id="rId35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87950" autoAdjust="0"/>
  </p:normalViewPr>
  <p:slideViewPr>
    <p:cSldViewPr>
      <p:cViewPr>
        <p:scale>
          <a:sx n="50" d="100"/>
          <a:sy n="50" d="100"/>
        </p:scale>
        <p:origin x="-2178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68655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32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39527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441794" y="1171487"/>
            <a:ext cx="1661993" cy="728894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96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タオル</a:t>
            </a:r>
            <a:endParaRPr kumimoji="1" lang="ja-JP" altLang="en-US" sz="96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山荘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3567" y="1215107"/>
            <a:ext cx="1723549" cy="731733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さん　そう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3185487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介護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68407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かい　  ご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812319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紹介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323528"/>
            <a:ext cx="1723549" cy="78488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しょう  かい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873049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一隻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8488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いっ　せき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933785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鉢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3" y="1699703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はち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909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酢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3" y="2267744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337495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甘い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8488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あま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369823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献血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8488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けん　けつ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9106211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封書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8488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ふう　しょ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487403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水筒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8488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すい　とう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371479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2351782" y="107504"/>
            <a:ext cx="2154436" cy="8928992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4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引き締める</a:t>
            </a:r>
            <a:endParaRPr kumimoji="1" lang="ja-JP" altLang="en-US" sz="14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3851920"/>
            <a:ext cx="1723549" cy="17281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339082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卸す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8488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045564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壁掛け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1043608"/>
            <a:ext cx="1723549" cy="57606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かべ 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61646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雰囲気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1191418"/>
            <a:ext cx="1723549" cy="734102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ふん い 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61646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継ぐ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07704"/>
            <a:ext cx="1723549" cy="72008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2145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連絡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8488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れん　らく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2145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愚直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07704"/>
            <a:ext cx="1723549" cy="72008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ぐ　ちょく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2145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悔しい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831378"/>
            <a:ext cx="1723549" cy="770106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くや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90391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拭く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07704"/>
            <a:ext cx="1723549" cy="72008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12949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風呂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07704"/>
            <a:ext cx="1723549" cy="72008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　　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12949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怪しい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831378"/>
            <a:ext cx="1723549" cy="770106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964355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親戚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しん　せき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058461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石棺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8488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せっ　かん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899819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冥福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めい　ふく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899819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郷愁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683568"/>
            <a:ext cx="1723549" cy="87849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きょう しゅう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3555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仏壇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ぶつ　だん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69193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肩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3" y="1699703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かた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2566365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蹴る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79712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834566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掌握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しょう</a:t>
            </a:r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0225188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2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泊まる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1378144"/>
            <a:ext cx="1723549" cy="42739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71770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101</Words>
  <Application>Microsoft Office PowerPoint</Application>
  <PresentationFormat>画面に合わせる (4:3)</PresentationFormat>
  <Paragraphs>94</Paragraphs>
  <Slides>32</Slides>
  <Notes>32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32</vt:i4>
      </vt:variant>
    </vt:vector>
  </HeadingPairs>
  <TitlesOfParts>
    <vt:vector size="33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37</cp:revision>
  <dcterms:created xsi:type="dcterms:W3CDTF">2012-04-23T06:32:45Z</dcterms:created>
  <dcterms:modified xsi:type="dcterms:W3CDTF">2016-09-13T05:30:21Z</dcterms:modified>
</cp:coreProperties>
</file>