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5" r:id="rId3"/>
    <p:sldId id="295" r:id="rId4"/>
    <p:sldId id="306" r:id="rId5"/>
    <p:sldId id="291" r:id="rId6"/>
    <p:sldId id="265" r:id="rId7"/>
  </p:sldIdLst>
  <p:sldSz cx="6858000" cy="9144000" type="screen4x3"/>
  <p:notesSz cx="6858000" cy="9144000"/>
  <p:custDataLst>
    <p:tags r:id="rId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66" d="100"/>
          <a:sy n="66" d="100"/>
        </p:scale>
        <p:origin x="-1842" y="3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1171487"/>
            <a:ext cx="1538883" cy="72889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虹の足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虹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3" y="1699703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09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乾燥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3" y="1699703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566365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37709" y="806144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頬張る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02080"/>
            <a:ext cx="1723549" cy="59301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ほお 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3908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20</Words>
  <Application>Microsoft Office PowerPoint</Application>
  <PresentationFormat>画面に合わせる (4:3)</PresentationFormat>
  <Paragraphs>16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it07</cp:lastModifiedBy>
  <cp:revision>34</cp:revision>
  <dcterms:created xsi:type="dcterms:W3CDTF">2012-04-23T06:32:45Z</dcterms:created>
  <dcterms:modified xsi:type="dcterms:W3CDTF">2016-09-08T06:31:38Z</dcterms:modified>
</cp:coreProperties>
</file>