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366" r:id="rId3"/>
    <p:sldId id="367" r:id="rId4"/>
    <p:sldId id="349" r:id="rId5"/>
    <p:sldId id="359" r:id="rId6"/>
    <p:sldId id="369" r:id="rId7"/>
    <p:sldId id="360" r:id="rId8"/>
    <p:sldId id="368" r:id="rId9"/>
    <p:sldId id="361" r:id="rId10"/>
    <p:sldId id="362" r:id="rId11"/>
    <p:sldId id="275" r:id="rId12"/>
    <p:sldId id="370" r:id="rId13"/>
    <p:sldId id="350" r:id="rId14"/>
    <p:sldId id="306" r:id="rId15"/>
    <p:sldId id="314" r:id="rId16"/>
    <p:sldId id="365" r:id="rId17"/>
    <p:sldId id="352" r:id="rId18"/>
    <p:sldId id="354" r:id="rId19"/>
    <p:sldId id="356" r:id="rId20"/>
    <p:sldId id="364" r:id="rId21"/>
    <p:sldId id="358" r:id="rId22"/>
    <p:sldId id="371" r:id="rId23"/>
    <p:sldId id="372" r:id="rId24"/>
    <p:sldId id="373" r:id="rId25"/>
    <p:sldId id="374" r:id="rId26"/>
    <p:sldId id="375" r:id="rId27"/>
    <p:sldId id="376" r:id="rId28"/>
    <p:sldId id="377" r:id="rId29"/>
    <p:sldId id="378" r:id="rId30"/>
    <p:sldId id="379" r:id="rId31"/>
    <p:sldId id="380" r:id="rId32"/>
    <p:sldId id="382" r:id="rId33"/>
    <p:sldId id="265" r:id="rId34"/>
  </p:sldIdLst>
  <p:sldSz cx="6858000" cy="9144000" type="screen4x3"/>
  <p:notesSz cx="6858000" cy="9144000"/>
  <p:custDataLst>
    <p:tags r:id="rId36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7843" autoAdjust="0"/>
  </p:normalViewPr>
  <p:slideViewPr>
    <p:cSldViewPr>
      <p:cViewPr>
        <p:scale>
          <a:sx n="50" d="100"/>
          <a:sy n="50" d="100"/>
        </p:scale>
        <p:origin x="-2178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33</a:t>
            </a:fld>
            <a:endParaRPr lang="en-US" altLang="ja-JP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1310570" y="523415"/>
            <a:ext cx="2893100" cy="83690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少年の日の</a:t>
            </a:r>
            <a:endParaRPr kumimoji="1" lang="en-US" altLang="ja-JP" sz="8800" dirty="0" smtClean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r>
              <a:rPr lang="ja-JP" altLang="en-US" sz="8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　　</a:t>
            </a:r>
            <a:r>
              <a:rPr kumimoji="1" lang="ja-JP" altLang="en-US" sz="8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思い出</a:t>
            </a:r>
            <a:endParaRPr kumimoji="1" lang="ja-JP" altLang="en-US" sz="8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斑紋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03648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歓喜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消火栓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0"/>
            <a:ext cx="1723549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しょうかせん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0605868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貼る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763688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526683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1187623"/>
            <a:ext cx="4616648" cy="770485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範囲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979712"/>
            <a:ext cx="1723549" cy="619268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179501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妬む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5217023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鑑定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78488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2321730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くせ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958008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欠陥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けっ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9963357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猛烈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もう　れつ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擦り傷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259632"/>
            <a:ext cx="1723549" cy="741682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579947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幾度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いく　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381708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畳む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たた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23473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羨む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うらや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90677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優雅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ゆう　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勧誘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ゆう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丹念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たん　ねん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依存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267744"/>
            <a:ext cx="1723549" cy="66247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い　 ぞん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軽蔑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べつ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扱う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あつか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のど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03362" y="711050"/>
            <a:ext cx="3077766" cy="8181429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珍しい</a:t>
            </a:r>
            <a:endParaRPr kumimoji="1" lang="ja-JP" altLang="en-US" sz="2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0"/>
            <a:ext cx="1723549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めずら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579947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罵る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ののし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償う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つぐな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45625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遅く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おそ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238551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妙案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1"/>
            <a:ext cx="1723549" cy="796540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みょう 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2356044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戯曲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763688"/>
            <a:ext cx="1723549" cy="69127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　きょく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403648"/>
            <a:ext cx="1723549" cy="72728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どう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489433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貪る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899592"/>
            <a:ext cx="1723549" cy="77768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むさぼ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984772" y="711050"/>
            <a:ext cx="2308324" cy="825343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15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忍び込む</a:t>
            </a:r>
            <a:endParaRPr kumimoji="1" lang="ja-JP" altLang="en-US" sz="15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711050"/>
            <a:ext cx="1723549" cy="796540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しの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1579947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荒天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10179" y="1331640"/>
            <a:ext cx="1723549" cy="73448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483089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109</Words>
  <Application>Microsoft Office PowerPoint</Application>
  <PresentationFormat>画面に合わせる (4:3)</PresentationFormat>
  <Paragraphs>98</Paragraphs>
  <Slides>33</Slides>
  <Notes>33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33</vt:i4>
      </vt:variant>
    </vt:vector>
  </HeadingPairs>
  <TitlesOfParts>
    <vt:vector size="34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57</cp:revision>
  <dcterms:created xsi:type="dcterms:W3CDTF">2012-04-23T06:32:45Z</dcterms:created>
  <dcterms:modified xsi:type="dcterms:W3CDTF">2016-09-13T05:18:15Z</dcterms:modified>
</cp:coreProperties>
</file>