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378" r:id="rId3"/>
    <p:sldId id="379" r:id="rId4"/>
    <p:sldId id="380" r:id="rId5"/>
    <p:sldId id="381" r:id="rId6"/>
    <p:sldId id="382" r:id="rId7"/>
    <p:sldId id="383" r:id="rId8"/>
    <p:sldId id="393" r:id="rId9"/>
    <p:sldId id="384" r:id="rId10"/>
    <p:sldId id="385" r:id="rId11"/>
    <p:sldId id="386" r:id="rId12"/>
    <p:sldId id="387" r:id="rId13"/>
    <p:sldId id="388" r:id="rId14"/>
    <p:sldId id="389" r:id="rId15"/>
    <p:sldId id="390" r:id="rId16"/>
    <p:sldId id="391" r:id="rId17"/>
    <p:sldId id="392" r:id="rId18"/>
    <p:sldId id="265" r:id="rId19"/>
  </p:sldIdLst>
  <p:sldSz cx="6858000" cy="9144000" type="screen4x3"/>
  <p:notesSz cx="6858000" cy="9144000"/>
  <p:custDataLst>
    <p:tags r:id="rId21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18" autoAdjust="0"/>
    <p:restoredTop sz="97843" autoAdjust="0"/>
  </p:normalViewPr>
  <p:slideViewPr>
    <p:cSldViewPr>
      <p:cViewPr>
        <p:scale>
          <a:sx n="50" d="100"/>
          <a:sy n="50" d="100"/>
        </p:scale>
        <p:origin x="-2178" y="-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22FE9B-EE9F-46A3-B632-040D1E13A7D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54044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B2E4006-E2F3-457B-B4D9-9B2B6BB0EA50}" type="slidenum">
              <a:rPr lang="en-US" altLang="ja-JP"/>
              <a:pPr eaLnBrk="1" hangingPunct="1"/>
              <a:t>1</a:t>
            </a:fld>
            <a:endParaRPr lang="en-US" altLang="ja-JP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10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11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ED93B27-CB41-4FBB-ADFA-CFFFD5945F48}" type="slidenum">
              <a:rPr lang="en-US" altLang="ja-JP"/>
              <a:pPr eaLnBrk="1" hangingPunct="1"/>
              <a:t>18</a:t>
            </a:fld>
            <a:endParaRPr lang="en-US" altLang="ja-JP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8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9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88A9F7-D4D7-42BA-9556-09D2DC43C84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15706084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8E5D77-394B-4F89-A329-CDAB16B2E56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57964214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FA701-784A-40AE-8FF0-49BCFFA9EFE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22415513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DDE721-634A-47A5-AC48-0791D4BB8BA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91905054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7B1107-B5D4-4FB4-86F9-9E684FCB526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47269125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F0E87-6A5C-4861-9D9D-60BF2D52C38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32043241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3D657A-1413-4B7B-BA3F-2004D034E9D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39817908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530FE3-11E7-48AB-AAB8-2FB8851600F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7482735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D85D42-2665-4D22-BF33-1E9F26AA89B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95918928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17453-F9E8-48E6-9FBF-15C585EAF92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36267401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6CA9C8-EA77-4307-ACE3-92B957A2DFA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66307423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D81DBEE-97BB-4617-B1DA-A19E1D97A94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200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653088" y="539750"/>
            <a:ext cx="1016000" cy="2232025"/>
          </a:xfrm>
          <a:prstGeom prst="rect">
            <a:avLst/>
          </a:prstGeom>
          <a:solidFill>
            <a:srgbClr val="CCECFF"/>
          </a:solidFill>
          <a:ln w="50800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 sz="5400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052" name="WordArt 10"/>
          <p:cNvSpPr>
            <a:spLocks noChangeArrowheads="1" noChangeShapeType="1" noTextEdit="1"/>
          </p:cNvSpPr>
          <p:nvPr/>
        </p:nvSpPr>
        <p:spPr bwMode="auto">
          <a:xfrm rot="5400000">
            <a:off x="5372894" y="1332707"/>
            <a:ext cx="1584325" cy="7191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１</a:t>
            </a:r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年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2053" name="Picture 11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2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2564904" y="523415"/>
            <a:ext cx="1538883" cy="791777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漢字の練習 </a:t>
            </a:r>
            <a:r>
              <a:rPr kumimoji="1" lang="ja-JP" altLang="en-US" sz="8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４</a:t>
            </a:r>
            <a:endParaRPr kumimoji="1" lang="ja-JP" altLang="en-US" sz="8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佐賀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907704"/>
            <a:ext cx="1723549" cy="676875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err="1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さ　</a:t>
            </a:r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が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828965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長崎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259632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なが　さき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828965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熊本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259632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くま　もと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828965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渋味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331640"/>
            <a:ext cx="1723549" cy="734481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しぶ　み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828965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柿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259632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かき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828965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桑畑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259632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くわ ばたけ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828965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lang="ja-JP" altLang="en-US" sz="3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藻類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259632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そう　るい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828965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白桃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259632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はく　とう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828965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5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茨城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711051"/>
            <a:ext cx="1723549" cy="796540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いばら　き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828965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栃木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331640"/>
            <a:ext cx="1723549" cy="734481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とち　ぎ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828965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埼玉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259632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さい　たま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828965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奈良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907704"/>
            <a:ext cx="1723549" cy="676875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な　　ら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828965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山梨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259632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やま　なし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828965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岐路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2051720"/>
            <a:ext cx="1723549" cy="662473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き　　ろ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828965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岐阜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259632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ぎ　　ふ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8612640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静岡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259632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しず　おか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828965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3-01-atarasii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431</TotalTime>
  <Words>58</Words>
  <Application>Microsoft Office PowerPoint</Application>
  <PresentationFormat>画面に合わせる (4:3)</PresentationFormat>
  <Paragraphs>52</Paragraphs>
  <Slides>18</Slides>
  <Notes>18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18</vt:i4>
      </vt:variant>
    </vt:vector>
  </HeadingPairs>
  <TitlesOfParts>
    <vt:vector size="19" baseType="lpstr">
      <vt:lpstr>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3-01-atarasii</dc:title>
  <dc:creator>柏市教育研究所</dc:creator>
  <cp:lastModifiedBy>it05</cp:lastModifiedBy>
  <cp:revision>48</cp:revision>
  <dcterms:created xsi:type="dcterms:W3CDTF">2012-04-23T06:32:45Z</dcterms:created>
  <dcterms:modified xsi:type="dcterms:W3CDTF">2016-09-13T04:32:26Z</dcterms:modified>
</cp:coreProperties>
</file>