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49" r:id="rId3"/>
    <p:sldId id="359" r:id="rId4"/>
    <p:sldId id="360" r:id="rId5"/>
    <p:sldId id="361" r:id="rId6"/>
    <p:sldId id="362" r:id="rId7"/>
    <p:sldId id="351" r:id="rId8"/>
    <p:sldId id="275" r:id="rId9"/>
    <p:sldId id="350" r:id="rId10"/>
    <p:sldId id="306" r:id="rId11"/>
    <p:sldId id="363" r:id="rId12"/>
    <p:sldId id="314" r:id="rId13"/>
    <p:sldId id="365" r:id="rId14"/>
    <p:sldId id="352" r:id="rId15"/>
    <p:sldId id="354" r:id="rId16"/>
    <p:sldId id="355" r:id="rId17"/>
    <p:sldId id="356" r:id="rId18"/>
    <p:sldId id="364" r:id="rId19"/>
    <p:sldId id="358" r:id="rId20"/>
    <p:sldId id="265" r:id="rId21"/>
  </p:sldIdLst>
  <p:sldSz cx="6858000" cy="9144000" type="screen4x3"/>
  <p:notesSz cx="6858000" cy="9144000"/>
  <p:custDataLst>
    <p:tags r:id="rId2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310570" y="523415"/>
            <a:ext cx="2893100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言葉がつなぐ</a:t>
            </a:r>
            <a:endParaRPr kumimoji="1" lang="en-US" altLang="ja-JP" sz="88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世界</a:t>
            </a:r>
            <a:r>
              <a:rPr lang="ja-JP" altLang="en-US" sz="8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遺産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70485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審議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1926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03362" y="711050"/>
            <a:ext cx="307776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微生物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び せい ぶつ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091962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鉄塔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てっ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軒下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のき　した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32173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9580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濃い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9633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ひとみ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9633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塗る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19672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ぬ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2347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頼り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38170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色彩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しき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2347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装飾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 しょく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356044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豪雨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ごう　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8308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上棟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99592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 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8308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環境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 きょう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8308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彫刻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99592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ちょう こく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8308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03362" y="711050"/>
            <a:ext cx="307776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鮮やか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0"/>
            <a:ext cx="1723549" cy="79654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あざ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27584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うるし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剥落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はく　らく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67</Words>
  <Application>Microsoft Office PowerPoint</Application>
  <PresentationFormat>画面に合わせる (4:3)</PresentationFormat>
  <Paragraphs>59</Paragraphs>
  <Slides>20</Slides>
  <Notes>20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54</cp:revision>
  <dcterms:created xsi:type="dcterms:W3CDTF">2012-04-23T06:32:45Z</dcterms:created>
  <dcterms:modified xsi:type="dcterms:W3CDTF">2016-09-13T02:36:33Z</dcterms:modified>
</cp:coreProperties>
</file>