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06" r:id="rId3"/>
    <p:sldId id="360" r:id="rId4"/>
    <p:sldId id="275" r:id="rId5"/>
    <p:sldId id="361" r:id="rId6"/>
    <p:sldId id="305" r:id="rId7"/>
    <p:sldId id="314" r:id="rId8"/>
    <p:sldId id="362" r:id="rId9"/>
    <p:sldId id="363" r:id="rId10"/>
    <p:sldId id="364" r:id="rId11"/>
    <p:sldId id="365" r:id="rId12"/>
    <p:sldId id="366" r:id="rId13"/>
    <p:sldId id="316" r:id="rId14"/>
    <p:sldId id="343" r:id="rId15"/>
    <p:sldId id="344" r:id="rId16"/>
    <p:sldId id="345" r:id="rId17"/>
    <p:sldId id="367" r:id="rId18"/>
    <p:sldId id="368" r:id="rId19"/>
    <p:sldId id="369" r:id="rId20"/>
    <p:sldId id="370" r:id="rId21"/>
    <p:sldId id="353" r:id="rId22"/>
    <p:sldId id="371" r:id="rId23"/>
    <p:sldId id="372" r:id="rId24"/>
    <p:sldId id="373" r:id="rId25"/>
    <p:sldId id="374" r:id="rId26"/>
    <p:sldId id="347" r:id="rId27"/>
    <p:sldId id="375" r:id="rId28"/>
    <p:sldId id="376" r:id="rId29"/>
    <p:sldId id="346" r:id="rId30"/>
    <p:sldId id="377" r:id="rId31"/>
    <p:sldId id="348" r:id="rId32"/>
    <p:sldId id="265" r:id="rId33"/>
  </p:sldIdLst>
  <p:sldSz cx="6858000" cy="9144000" type="screen4x3"/>
  <p:notesSz cx="6858000" cy="9144000"/>
  <p:custDataLst>
    <p:tags r:id="rId3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 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50405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1125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50405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すず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盆地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ぼん　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栽培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さい　ばい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養豚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1287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　とん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曇天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どん　てん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曖昧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あい　まい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6461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753939" y="323528"/>
            <a:ext cx="2539157" cy="871296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読書三昧</a:t>
            </a:r>
            <a:endParaRPr kumimoji="1" lang="ja-JP" altLang="en-US" sz="16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49532" y="467544"/>
            <a:ext cx="1415772" cy="85689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どくしょざんまい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64614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厄年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やく　どし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61240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錠剤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 ざい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61240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煮える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885901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真剣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61240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茶釜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ちゃ　がま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61240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炎天下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0611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えんてんか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1686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逃亡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798457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19672"/>
            <a:ext cx="1723549" cy="51845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68100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芭蕉翁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0611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ばしょうおう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66676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湖畔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　はん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24848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北斗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ほく　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3"/>
            <a:ext cx="1723549" cy="5616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とうげ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510493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脱臼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だっ きゅう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24848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浮揚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蛇口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じゃ　ぐち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1125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感銘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めい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指紋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3367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691680"/>
            <a:ext cx="1723549" cy="51125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わき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835696"/>
            <a:ext cx="1723549" cy="49685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794312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104</Words>
  <Application>Microsoft Office PowerPoint</Application>
  <PresentationFormat>画面に合わせる (4:3)</PresentationFormat>
  <Paragraphs>94</Paragraphs>
  <Slides>32</Slides>
  <Notes>32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42</cp:revision>
  <dcterms:created xsi:type="dcterms:W3CDTF">2012-04-23T06:32:45Z</dcterms:created>
  <dcterms:modified xsi:type="dcterms:W3CDTF">2016-09-13T02:20:57Z</dcterms:modified>
</cp:coreProperties>
</file>