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6" r:id="rId2"/>
    <p:sldId id="275" r:id="rId3"/>
    <p:sldId id="349" r:id="rId4"/>
    <p:sldId id="350" r:id="rId5"/>
    <p:sldId id="351" r:id="rId6"/>
    <p:sldId id="306" r:id="rId7"/>
    <p:sldId id="314" r:id="rId8"/>
    <p:sldId id="352" r:id="rId9"/>
    <p:sldId id="353" r:id="rId10"/>
    <p:sldId id="354" r:id="rId11"/>
    <p:sldId id="355" r:id="rId12"/>
    <p:sldId id="265" r:id="rId13"/>
  </p:sldIdLst>
  <p:sldSz cx="6858000" cy="9144000" type="screen4x3"/>
  <p:notesSz cx="6858000" cy="9144000"/>
  <p:custDataLst>
    <p:tags r:id="rId15"/>
  </p:custDataLst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018" autoAdjust="0"/>
    <p:restoredTop sz="97843" autoAdjust="0"/>
  </p:normalViewPr>
  <p:slideViewPr>
    <p:cSldViewPr>
      <p:cViewPr>
        <p:scale>
          <a:sx n="50" d="100"/>
          <a:sy n="50" d="100"/>
        </p:scale>
        <p:origin x="-2178" y="-10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gs" Target="tags/tag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2662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143125" y="685800"/>
            <a:ext cx="257175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12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CA22FE9B-EE9F-46A3-B632-040D1E13A7DF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25404410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7B2E4006-E2F3-457B-B4D9-9B2B6BB0EA50}" type="slidenum">
              <a:rPr lang="en-US" altLang="ja-JP"/>
              <a:pPr eaLnBrk="1" hangingPunct="1"/>
              <a:t>1</a:t>
            </a:fld>
            <a:endParaRPr lang="en-US" altLang="ja-JP"/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10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11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AED93B27-CB41-4FBB-ADFA-CFFFD5945F48}" type="slidenum">
              <a:rPr lang="en-US" altLang="ja-JP"/>
              <a:pPr eaLnBrk="1" hangingPunct="1"/>
              <a:t>12</a:t>
            </a:fld>
            <a:endParaRPr lang="en-US" altLang="ja-JP"/>
          </a:p>
        </p:txBody>
      </p:sp>
      <p:sp>
        <p:nvSpPr>
          <p:cNvPr id="512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2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3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4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5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6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7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8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7B2E4006-E2F3-457B-B4D9-9B2B6BB0EA50}" type="slidenum">
              <a:rPr lang="en-US" altLang="ja-JP"/>
              <a:pPr eaLnBrk="1" hangingPunct="1"/>
              <a:t>9</a:t>
            </a:fld>
            <a:endParaRPr lang="en-US" altLang="ja-JP"/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14350" y="2840038"/>
            <a:ext cx="5829300" cy="196056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288A9F7-D4D7-42BA-9556-09D2DC43C844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415706084"/>
      </p:ext>
    </p:extLst>
  </p:cSld>
  <p:clrMapOvr>
    <a:masterClrMapping/>
  </p:clrMapOvr>
  <p:transition advClick="0" advTm="200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98E5D77-394B-4F89-A329-CDAB16B2E564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657964214"/>
      </p:ext>
    </p:extLst>
  </p:cSld>
  <p:clrMapOvr>
    <a:masterClrMapping/>
  </p:clrMapOvr>
  <p:transition advClick="0" advTm="200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4972050" y="366713"/>
            <a:ext cx="1543050" cy="7800975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342900" y="366713"/>
            <a:ext cx="4476750" cy="7800975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3FFA701-784A-40AE-8FF0-49BCFFA9EFEF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722415513"/>
      </p:ext>
    </p:extLst>
  </p:cSld>
  <p:clrMapOvr>
    <a:masterClrMapping/>
  </p:clrMapOvr>
  <p:transition advClick="0" advTm="200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DDDE721-634A-47A5-AC48-0791D4BB8BA1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291905054"/>
      </p:ext>
    </p:extLst>
  </p:cSld>
  <p:clrMapOvr>
    <a:masterClrMapping/>
  </p:clrMapOvr>
  <p:transition advClick="0" advTm="200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41338" y="5875338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41338" y="3875088"/>
            <a:ext cx="5829300" cy="200025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F7B1107-B5D4-4FB4-86F9-9E684FCB5266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847269125"/>
      </p:ext>
    </p:extLst>
  </p:cSld>
  <p:clrMapOvr>
    <a:masterClrMapping/>
  </p:clrMapOvr>
  <p:transition advClick="0" advTm="200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342900" y="2133600"/>
            <a:ext cx="3009900" cy="60340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505200" y="2133600"/>
            <a:ext cx="3009900" cy="60340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2BF0E87-6A5C-4861-9D9D-60BF2D52C386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532043241"/>
      </p:ext>
    </p:extLst>
  </p:cSld>
  <p:clrMapOvr>
    <a:masterClrMapping/>
  </p:clrMapOvr>
  <p:transition advClick="0" advTm="200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046288"/>
            <a:ext cx="3030538" cy="8540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42900" y="2900363"/>
            <a:ext cx="3030538" cy="52673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484563" y="2046288"/>
            <a:ext cx="3030537" cy="8540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484563" y="2900363"/>
            <a:ext cx="3030537" cy="52673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E3D657A-1413-4B7B-BA3F-2004D034E9DB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739817908"/>
      </p:ext>
    </p:extLst>
  </p:cSld>
  <p:clrMapOvr>
    <a:masterClrMapping/>
  </p:clrMapOvr>
  <p:transition advClick="0" advTm="200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B530FE3-11E7-48AB-AAB8-2FB8851600F5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707482735"/>
      </p:ext>
    </p:extLst>
  </p:cSld>
  <p:clrMapOvr>
    <a:masterClrMapping/>
  </p:clrMapOvr>
  <p:transition advClick="0" advTm="200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0D85D42-2665-4D22-BF33-1E9F26AA89B9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195918928"/>
      </p:ext>
    </p:extLst>
  </p:cSld>
  <p:clrMapOvr>
    <a:masterClrMapping/>
  </p:clrMapOvr>
  <p:transition advClick="0" advTm="200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63538"/>
            <a:ext cx="2255838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681288" y="363538"/>
            <a:ext cx="3833812" cy="780415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342900" y="1912938"/>
            <a:ext cx="2255838" cy="62547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4317453-F9E8-48E6-9FBF-15C585EAF92C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136267401"/>
      </p:ext>
    </p:extLst>
  </p:cSld>
  <p:clrMapOvr>
    <a:masterClrMapping/>
  </p:clrMapOvr>
  <p:transition advClick="0" advTm="200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344613" y="6400800"/>
            <a:ext cx="4114800" cy="7556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344613" y="81756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344613" y="7156450"/>
            <a:ext cx="4114800" cy="10731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26CA9C8-EA77-4307-ACE3-92B957A2DFAD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266307423"/>
      </p:ext>
    </p:extLst>
  </p:cSld>
  <p:clrMapOvr>
    <a:masterClrMapping/>
  </p:clrMapOvr>
  <p:transition advClick="0" advTm="200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42900" y="366713"/>
            <a:ext cx="6172200" cy="152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42900" y="2133600"/>
            <a:ext cx="6172200" cy="6034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42900" y="8326438"/>
            <a:ext cx="1600200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343150" y="8326438"/>
            <a:ext cx="2171700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914900" y="8326438"/>
            <a:ext cx="1600200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DD81DBEE-97BB-4617-B1DA-A19E1D97A94C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advClick="0" advTm="2000"/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4"/>
          <p:cNvSpPr txBox="1">
            <a:spLocks noChangeArrowheads="1"/>
          </p:cNvSpPr>
          <p:nvPr/>
        </p:nvSpPr>
        <p:spPr bwMode="auto">
          <a:xfrm>
            <a:off x="5653088" y="539750"/>
            <a:ext cx="1016000" cy="2232025"/>
          </a:xfrm>
          <a:prstGeom prst="rect">
            <a:avLst/>
          </a:prstGeom>
          <a:solidFill>
            <a:srgbClr val="CCECFF"/>
          </a:solidFill>
          <a:ln w="50800">
            <a:solidFill>
              <a:srgbClr val="C0C0C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ja-JP" altLang="en-US" sz="5400" b="1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2052" name="WordArt 10"/>
          <p:cNvSpPr>
            <a:spLocks noChangeArrowheads="1" noChangeShapeType="1" noTextEdit="1"/>
          </p:cNvSpPr>
          <p:nvPr/>
        </p:nvSpPr>
        <p:spPr bwMode="auto">
          <a:xfrm rot="5400000">
            <a:off x="5372894" y="1332707"/>
            <a:ext cx="1584325" cy="719137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１</a:t>
            </a:r>
            <a:r>
              <a:rPr lang="ja-JP" altLang="en-US" sz="3600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年</a:t>
            </a:r>
            <a:endParaRPr lang="ja-JP" altLang="en-US" sz="3600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000000"/>
              </a:solidFill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pic>
        <p:nvPicPr>
          <p:cNvPr id="2053" name="Picture 11" descr="abu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4400" y="7451725"/>
            <a:ext cx="1366838" cy="898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4" name="Picture 12" descr="logo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08500" y="8459788"/>
            <a:ext cx="1916113" cy="198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テキスト ボックス 1"/>
          <p:cNvSpPr txBox="1"/>
          <p:nvPr/>
        </p:nvSpPr>
        <p:spPr>
          <a:xfrm>
            <a:off x="2276872" y="523415"/>
            <a:ext cx="1415772" cy="8369065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8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電子レンジの発想</a:t>
            </a:r>
            <a:endParaRPr kumimoji="1" lang="ja-JP" altLang="en-US" sz="8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</p:cSld>
  <p:clrMapOvr>
    <a:masterClrMapping/>
  </p:clrMapOvr>
  <p:transition advClick="0" advTm="2000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純粋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711051"/>
            <a:ext cx="1723549" cy="8181429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じゅん すい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829963357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概要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711051"/>
            <a:ext cx="1723549" cy="8181429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がい　よう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829963357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2" name="Picture 4" descr="abu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4400" y="7451725"/>
            <a:ext cx="1366838" cy="898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603" name="Picture 5" descr="logo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08500" y="8459788"/>
            <a:ext cx="1916113" cy="198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advClick="0" advTm="2000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大粒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10179" y="1043608"/>
            <a:ext cx="1723549" cy="763284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おお　つぶ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一斉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10179" y="1331640"/>
            <a:ext cx="1723549" cy="7344816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いっ　せい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423560442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影響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10179" y="1331640"/>
            <a:ext cx="1723549" cy="7344816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えい きょう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845266838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lang="ja-JP" altLang="en-US" sz="30000" dirty="0">
                <a:latin typeface="HGS教科書体" panose="02020600000000000000" pitchFamily="18" charset="-128"/>
                <a:ea typeface="HGS教科書体" panose="02020600000000000000" pitchFamily="18" charset="-128"/>
              </a:rPr>
              <a:t>陶器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10179" y="1331640"/>
            <a:ext cx="1723549" cy="7344816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とう　き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845266838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1187623"/>
            <a:ext cx="4616648" cy="7704857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含む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979712"/>
            <a:ext cx="1723549" cy="4824536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ふく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777179501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普通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2195736"/>
            <a:ext cx="1723549" cy="6696744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ふ　つう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552170237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柔道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711051"/>
            <a:ext cx="1723549" cy="8181429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じゅう どう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439580089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4"/>
          <p:cNvSpPr txBox="1">
            <a:spLocks noChangeArrowheads="1"/>
          </p:cNvSpPr>
          <p:nvPr/>
        </p:nvSpPr>
        <p:spPr bwMode="auto">
          <a:xfrm>
            <a:off x="5653088" y="539750"/>
            <a:ext cx="1016000" cy="2232025"/>
          </a:xfrm>
          <a:prstGeom prst="rect">
            <a:avLst/>
          </a:prstGeom>
          <a:solidFill>
            <a:srgbClr val="CCECFF"/>
          </a:solidFill>
          <a:ln w="50800">
            <a:solidFill>
              <a:srgbClr val="C0C0C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ja-JP" altLang="en-US" sz="5400" b="1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2052" name="WordArt 10"/>
          <p:cNvSpPr>
            <a:spLocks noChangeArrowheads="1" noChangeShapeType="1" noTextEdit="1"/>
          </p:cNvSpPr>
          <p:nvPr/>
        </p:nvSpPr>
        <p:spPr bwMode="auto">
          <a:xfrm rot="5400000">
            <a:off x="5372894" y="1332707"/>
            <a:ext cx="1584325" cy="719137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１</a:t>
            </a:r>
            <a:r>
              <a:rPr lang="ja-JP" altLang="en-US" sz="3600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年</a:t>
            </a:r>
            <a:endParaRPr lang="ja-JP" altLang="en-US" sz="3600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000000"/>
              </a:solidFill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pic>
        <p:nvPicPr>
          <p:cNvPr id="2053" name="Picture 11" descr="abu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4400" y="7451725"/>
            <a:ext cx="1366838" cy="898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4" name="Picture 12" descr="logo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08500" y="8459788"/>
            <a:ext cx="1916113" cy="198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テキスト ボックス 1"/>
          <p:cNvSpPr txBox="1"/>
          <p:nvPr/>
        </p:nvSpPr>
        <p:spPr>
          <a:xfrm>
            <a:off x="1412776" y="523415"/>
            <a:ext cx="2893100" cy="8369065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ja-JP" altLang="en-US" sz="88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言葉のゆれを</a:t>
            </a:r>
            <a:endParaRPr lang="en-US" altLang="ja-JP" sz="8800" dirty="0" smtClean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  <a:p>
            <a:r>
              <a:rPr kumimoji="1" lang="ja-JP" altLang="en-US" sz="88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　　　　考える</a:t>
            </a:r>
            <a:endParaRPr kumimoji="1" lang="ja-JP" altLang="en-US" sz="88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444134240"/>
      </p:ext>
    </p:extLst>
  </p:cSld>
  <p:clrMapOvr>
    <a:masterClrMapping/>
  </p:clrMapOvr>
  <p:transition advClick="0" advTm="2000"/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PRESENTATION_TITLE" val="3-01-atarasii"/>
</p:tagLst>
</file>

<file path=ppt/theme/theme1.xml><?xml version="1.0" encoding="utf-8"?>
<a:theme xmlns:a="http://schemas.openxmlformats.org/drawingml/2006/main" name="標準デザイン">
  <a:themeElements>
    <a:clrScheme name="標準デザイ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標準デザイン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​​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453</TotalTime>
  <Words>43</Words>
  <Application>Microsoft Office PowerPoint</Application>
  <PresentationFormat>画面に合わせる (4:3)</PresentationFormat>
  <Paragraphs>35</Paragraphs>
  <Slides>12</Slides>
  <Notes>12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12</vt:i4>
      </vt:variant>
    </vt:vector>
  </HeadingPairs>
  <TitlesOfParts>
    <vt:vector size="13" baseType="lpstr">
      <vt:lpstr>標準デザイン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3-01-atarasii</dc:title>
  <dc:creator>柏市教育研究所</dc:creator>
  <cp:lastModifiedBy>it05</cp:lastModifiedBy>
  <cp:revision>50</cp:revision>
  <dcterms:created xsi:type="dcterms:W3CDTF">2012-04-23T06:32:45Z</dcterms:created>
  <dcterms:modified xsi:type="dcterms:W3CDTF">2016-09-13T01:50:35Z</dcterms:modified>
</cp:coreProperties>
</file>