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75" r:id="rId3"/>
    <p:sldId id="348" r:id="rId4"/>
    <p:sldId id="345" r:id="rId5"/>
    <p:sldId id="349" r:id="rId6"/>
    <p:sldId id="350" r:id="rId7"/>
    <p:sldId id="351" r:id="rId8"/>
    <p:sldId id="352" r:id="rId9"/>
    <p:sldId id="353" r:id="rId10"/>
    <p:sldId id="354" r:id="rId11"/>
    <p:sldId id="355" r:id="rId12"/>
    <p:sldId id="356" r:id="rId13"/>
    <p:sldId id="357" r:id="rId14"/>
    <p:sldId id="358" r:id="rId15"/>
    <p:sldId id="361" r:id="rId16"/>
    <p:sldId id="359" r:id="rId17"/>
    <p:sldId id="306" r:id="rId18"/>
    <p:sldId id="360" r:id="rId19"/>
    <p:sldId id="265" r:id="rId20"/>
  </p:sldIdLst>
  <p:sldSz cx="6858000" cy="9144000" type="screen4x3"/>
  <p:notesSz cx="6858000" cy="9144000"/>
  <p:custDataLst>
    <p:tags r:id="rId22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8" autoAdjust="0"/>
    <p:restoredTop sz="97843" autoAdjust="0"/>
  </p:normalViewPr>
  <p:slideViewPr>
    <p:cSldViewPr>
      <p:cViewPr>
        <p:scale>
          <a:sx n="50" d="100"/>
          <a:sy n="50" d="100"/>
        </p:scale>
        <p:origin x="-2178" y="3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93301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93301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19</a:t>
            </a:fld>
            <a:endParaRPr lang="en-US" altLang="ja-JP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93301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93301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１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128788" y="523415"/>
            <a:ext cx="2308324" cy="836906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3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蜘蛛の糸</a:t>
            </a:r>
            <a:endParaRPr kumimoji="1" lang="ja-JP" altLang="en-US" sz="13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浮く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475656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3637765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懸命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475656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けん　めい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8018357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484784" y="755576"/>
            <a:ext cx="3077766" cy="8388424"/>
          </a:xfrm>
          <a:prstGeom prst="rect">
            <a:avLst/>
          </a:prstGeom>
          <a:noFill/>
        </p:spPr>
        <p:txBody>
          <a:bodyPr vert="eaVert" wrap="square" lIns="0" tIns="0" rIns="0" bIns="0" rtlCol="0" anchor="ctr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隠れる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6" y="755576"/>
            <a:ext cx="1723549" cy="453650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8741176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773397" y="251520"/>
            <a:ext cx="2569934" cy="8496944"/>
          </a:xfrm>
          <a:prstGeom prst="rect">
            <a:avLst/>
          </a:prstGeom>
          <a:noFill/>
        </p:spPr>
        <p:txBody>
          <a:bodyPr vert="eaVert" wrap="square" lIns="0" tIns="0" rIns="0" bIns="0" rtlCol="0" anchor="ctr">
            <a:spAutoFit/>
          </a:bodyPr>
          <a:lstStyle/>
          <a:p>
            <a:r>
              <a:rPr kumimoji="1" lang="ja-JP" altLang="en-US" sz="167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堪えない</a:t>
            </a:r>
            <a:endParaRPr kumimoji="1" lang="ja-JP" altLang="en-US" sz="167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6" y="683568"/>
            <a:ext cx="1723549" cy="266429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た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4469086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肝腎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698477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かん　じん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8749544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腎臓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698477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じん　ぞう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0431660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慈悲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547664"/>
            <a:ext cx="1723549" cy="662473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じ　　ひ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8749544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3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罰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547664"/>
            <a:ext cx="1723549" cy="52565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ばつ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717950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整頓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971600"/>
            <a:ext cx="1723549" cy="72008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せい　とん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8749544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咲く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2339752"/>
            <a:ext cx="1723549" cy="633670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さ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773397" y="251520"/>
            <a:ext cx="2569934" cy="8496944"/>
          </a:xfrm>
          <a:prstGeom prst="rect">
            <a:avLst/>
          </a:prstGeom>
          <a:noFill/>
        </p:spPr>
        <p:txBody>
          <a:bodyPr vert="eaVert" wrap="square" lIns="0" tIns="0" rIns="0" bIns="0" rtlCol="0" anchor="ctr">
            <a:spAutoFit/>
          </a:bodyPr>
          <a:lstStyle/>
          <a:p>
            <a:r>
              <a:rPr kumimoji="1" lang="ja-JP" altLang="en-US" sz="167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覆われる</a:t>
            </a:r>
            <a:endParaRPr kumimoji="1" lang="ja-JP" altLang="en-US" sz="167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6" y="251520"/>
            <a:ext cx="1723549" cy="309634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おお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5749495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地獄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2267744"/>
            <a:ext cx="1723549" cy="64087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じ　ごく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520913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結晶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475656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けっ しょう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3084365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773397" y="251520"/>
            <a:ext cx="2569934" cy="8496944"/>
          </a:xfrm>
          <a:prstGeom prst="rect">
            <a:avLst/>
          </a:prstGeom>
          <a:noFill/>
        </p:spPr>
        <p:txBody>
          <a:bodyPr vert="eaVert" wrap="square" lIns="0" tIns="0" rIns="0" bIns="0" rtlCol="0" anchor="ctr">
            <a:spAutoFit/>
          </a:bodyPr>
          <a:lstStyle/>
          <a:p>
            <a:r>
              <a:rPr kumimoji="1" lang="ja-JP" altLang="en-US" sz="167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透き通る</a:t>
            </a:r>
            <a:endParaRPr kumimoji="1" lang="ja-JP" altLang="en-US" sz="167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6" y="683568"/>
            <a:ext cx="1723549" cy="266429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す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627717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一緒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475656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いっ　しょ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3637765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道端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475656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みち　ばた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3637765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踏む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475656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ふ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3637765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</TotalTime>
  <Words>58</Words>
  <Application>Microsoft Office PowerPoint</Application>
  <PresentationFormat>画面に合わせる (4:3)</PresentationFormat>
  <Paragraphs>55</Paragraphs>
  <Slides>19</Slides>
  <Notes>19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19</vt:i4>
      </vt:variant>
    </vt:vector>
  </HeadingPairs>
  <TitlesOfParts>
    <vt:vector size="20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48</cp:revision>
  <dcterms:created xsi:type="dcterms:W3CDTF">2012-04-23T06:32:45Z</dcterms:created>
  <dcterms:modified xsi:type="dcterms:W3CDTF">2016-09-13T00:45:18Z</dcterms:modified>
</cp:coreProperties>
</file>