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349" r:id="rId4"/>
    <p:sldId id="350" r:id="rId5"/>
    <p:sldId id="351" r:id="rId6"/>
    <p:sldId id="306" r:id="rId7"/>
    <p:sldId id="314" r:id="rId8"/>
    <p:sldId id="265" r:id="rId9"/>
  </p:sldIdLst>
  <p:sldSz cx="6858000" cy="9144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128788" y="523415"/>
            <a:ext cx="2308324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3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故事成語</a:t>
            </a:r>
            <a:endParaRPr kumimoji="1" lang="ja-JP" altLang="en-US" sz="13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矛盾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051720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む　じゅん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鋭い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27584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するど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56044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翻訳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ほん　やく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符号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195736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ごう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48245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威力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りょく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24</Words>
  <Application>Microsoft Office PowerPoint</Application>
  <PresentationFormat>画面に合わせる (4:3)</PresentationFormat>
  <Paragraphs>22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48</cp:revision>
  <dcterms:created xsi:type="dcterms:W3CDTF">2012-04-23T06:32:45Z</dcterms:created>
  <dcterms:modified xsi:type="dcterms:W3CDTF">2016-09-09T06:04:25Z</dcterms:modified>
</cp:coreProperties>
</file>