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306" r:id="rId3"/>
    <p:sldId id="347" r:id="rId4"/>
    <p:sldId id="275" r:id="rId5"/>
    <p:sldId id="348" r:id="rId6"/>
    <p:sldId id="345" r:id="rId7"/>
    <p:sldId id="346" r:id="rId8"/>
    <p:sldId id="305" r:id="rId9"/>
    <p:sldId id="314" r:id="rId10"/>
    <p:sldId id="265" r:id="rId11"/>
  </p:sldIdLst>
  <p:sldSz cx="6858000" cy="9144000" type="screen4x3"/>
  <p:notesSz cx="6858000" cy="9144000"/>
  <p:custDataLst>
    <p:tags r:id="rId13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18" autoAdjust="0"/>
    <p:restoredTop sz="97843" autoAdjust="0"/>
  </p:normalViewPr>
  <p:slideViewPr>
    <p:cSldViewPr>
      <p:cViewPr>
        <p:scale>
          <a:sx n="50" d="100"/>
          <a:sy n="50" d="100"/>
        </p:scale>
        <p:origin x="-2178" y="-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10</a:t>
            </a:fld>
            <a:endParaRPr lang="en-US" altLang="ja-JP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893301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893301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１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564904" y="523415"/>
            <a:ext cx="1661993" cy="836906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96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物語の始まり</a:t>
            </a:r>
            <a:endParaRPr kumimoji="1" lang="ja-JP" altLang="en-US" sz="96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1187623"/>
            <a:ext cx="4616648" cy="7245325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姫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979712"/>
            <a:ext cx="1723549" cy="482453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ひめ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7717950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484784" y="755576"/>
            <a:ext cx="3077766" cy="8388424"/>
          </a:xfrm>
          <a:prstGeom prst="rect">
            <a:avLst/>
          </a:prstGeom>
          <a:noFill/>
        </p:spPr>
        <p:txBody>
          <a:bodyPr vert="eaVert" wrap="square" lIns="0" tIns="0" rIns="0" bIns="0" rtlCol="0" anchor="ctr">
            <a:spAutoFit/>
          </a:bodyPr>
          <a:lstStyle/>
          <a:p>
            <a:r>
              <a:rPr kumimoji="1" lang="ja-JP" altLang="en-US" sz="2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頃合い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6" y="755576"/>
            <a:ext cx="1723549" cy="583264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ころ あ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49729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結婚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187624"/>
            <a:ext cx="1723549" cy="74888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けっ　こん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484784" y="755576"/>
            <a:ext cx="3077766" cy="8388424"/>
          </a:xfrm>
          <a:prstGeom prst="rect">
            <a:avLst/>
          </a:prstGeom>
          <a:noFill/>
        </p:spPr>
        <p:txBody>
          <a:bodyPr vert="eaVert" wrap="square" lIns="0" tIns="0" rIns="0" bIns="0" rtlCol="0" anchor="ctr">
            <a:spAutoFit/>
          </a:bodyPr>
          <a:lstStyle/>
          <a:p>
            <a:r>
              <a:rPr kumimoji="1" lang="ja-JP" altLang="en-US" sz="2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迎える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6" y="755576"/>
            <a:ext cx="1723549" cy="583264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むか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6398593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驚く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827584"/>
            <a:ext cx="1723549" cy="784887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おどろ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520913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宛て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835696"/>
            <a:ext cx="1723549" cy="68407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あ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520913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渡す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547664"/>
            <a:ext cx="1723549" cy="662473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わた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3840270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大胆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331640"/>
            <a:ext cx="1723549" cy="727280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だい　たん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5217023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</TotalTime>
  <Words>32</Words>
  <Application>Microsoft Office PowerPoint</Application>
  <PresentationFormat>画面に合わせる (4:3)</PresentationFormat>
  <Paragraphs>28</Paragraphs>
  <Slides>10</Slides>
  <Notes>10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1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it05</cp:lastModifiedBy>
  <cp:revision>47</cp:revision>
  <dcterms:created xsi:type="dcterms:W3CDTF">2012-04-23T06:32:45Z</dcterms:created>
  <dcterms:modified xsi:type="dcterms:W3CDTF">2016-09-09T06:01:07Z</dcterms:modified>
</cp:coreProperties>
</file>