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6" r:id="rId3"/>
    <p:sldId id="275" r:id="rId4"/>
    <p:sldId id="345" r:id="rId5"/>
    <p:sldId id="346" r:id="rId6"/>
    <p:sldId id="347" r:id="rId7"/>
    <p:sldId id="315" r:id="rId8"/>
    <p:sldId id="305" r:id="rId9"/>
    <p:sldId id="314" r:id="rId10"/>
    <p:sldId id="317" r:id="rId11"/>
    <p:sldId id="265" r:id="rId12"/>
  </p:sldIdLst>
  <p:sldSz cx="6858000" cy="9144000" type="screen4x3"/>
  <p:notesSz cx="6858000" cy="9144000"/>
  <p:custDataLst>
    <p:tags r:id="rId1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57237" y="523415"/>
            <a:ext cx="1569660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9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古典の扉を開く</a:t>
            </a:r>
            <a:endParaRPr kumimoji="1" lang="ja-JP" altLang="en-US" sz="9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庶民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56083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　みん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22149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とびら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江戸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339752"/>
            <a:ext cx="1723549" cy="63367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　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描く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115616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52091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違う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52091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抜ける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1403648"/>
            <a:ext cx="1723549" cy="38884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ぬ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635974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773397" y="251520"/>
            <a:ext cx="2569934" cy="849694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167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恵まれた</a:t>
            </a:r>
            <a:endParaRPr kumimoji="1" lang="ja-JP" altLang="en-US" sz="167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251520"/>
            <a:ext cx="1723549" cy="30963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めぐ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88170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途中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　ちゅう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浅瀬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0486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あさ　せ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38</Words>
  <Application>Microsoft Office PowerPoint</Application>
  <PresentationFormat>画面に合わせる (4:3)</PresentationFormat>
  <Paragraphs>31</Paragraphs>
  <Slides>11</Slides>
  <Notes>11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46</cp:revision>
  <dcterms:created xsi:type="dcterms:W3CDTF">2012-04-23T06:32:45Z</dcterms:created>
  <dcterms:modified xsi:type="dcterms:W3CDTF">2016-09-09T05:56:43Z</dcterms:modified>
</cp:coreProperties>
</file>