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75" r:id="rId3"/>
    <p:sldId id="305" r:id="rId4"/>
    <p:sldId id="306" r:id="rId5"/>
    <p:sldId id="314" r:id="rId6"/>
    <p:sldId id="316" r:id="rId7"/>
    <p:sldId id="343" r:id="rId8"/>
    <p:sldId id="344" r:id="rId9"/>
    <p:sldId id="345" r:id="rId10"/>
    <p:sldId id="347" r:id="rId11"/>
    <p:sldId id="346" r:id="rId12"/>
    <p:sldId id="348" r:id="rId13"/>
    <p:sldId id="349" r:id="rId14"/>
    <p:sldId id="350" r:id="rId15"/>
    <p:sldId id="351" r:id="rId16"/>
    <p:sldId id="352" r:id="rId17"/>
    <p:sldId id="353" r:id="rId18"/>
    <p:sldId id="354" r:id="rId19"/>
    <p:sldId id="355" r:id="rId20"/>
    <p:sldId id="356" r:id="rId21"/>
    <p:sldId id="357" r:id="rId22"/>
    <p:sldId id="358" r:id="rId23"/>
    <p:sldId id="359" r:id="rId24"/>
    <p:sldId id="265" r:id="rId25"/>
  </p:sldIdLst>
  <p:sldSz cx="6858000" cy="9144000" type="screen4x3"/>
  <p:notesSz cx="6858000" cy="9144000"/>
  <p:custDataLst>
    <p:tags r:id="rId27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97843" autoAdjust="0"/>
  </p:normalViewPr>
  <p:slideViewPr>
    <p:cSldViewPr>
      <p:cViewPr>
        <p:scale>
          <a:sx n="50" d="100"/>
          <a:sy n="50" d="100"/>
        </p:scale>
        <p:origin x="-2178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08660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24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１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564904" y="523415"/>
            <a:ext cx="1538883" cy="791777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漢字の広場 </a:t>
            </a:r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２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猟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3"/>
            <a:ext cx="1723549" cy="561662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りょう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681002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初詣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はつ　もうで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23149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畜産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5608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ちく　さん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61304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断崖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331640"/>
            <a:ext cx="1723549" cy="75608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だん　がい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61304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亀裂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195736"/>
            <a:ext cx="1723549" cy="669674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　れつ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61304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廊下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ろう　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61304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清掃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せい　そう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61304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23195" y="831378"/>
            <a:ext cx="3077766" cy="799288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三回忌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581128" y="831378"/>
            <a:ext cx="1723549" cy="806110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さん かい </a:t>
            </a:r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885901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新潟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にい　がた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15789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花瓶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411760"/>
            <a:ext cx="1723549" cy="648072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　びん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15789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検索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けん　さく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卓上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たく　じょう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15789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葛藤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かっ　とう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15789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藤花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とう　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15789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阪神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はん　しん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157898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滋養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123728"/>
            <a:ext cx="1723549" cy="60486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　よう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840270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245325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鹿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5256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717950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抑制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よく　せい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21702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逮捕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66247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たい　ほ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333958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陵墓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746134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りょう　ぼ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23149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隙間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547664"/>
            <a:ext cx="1723549" cy="66247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すき　ま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23149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狩猟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7920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しゅ　りょう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423149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76</Words>
  <Application>Microsoft Office PowerPoint</Application>
  <PresentationFormat>画面に合わせる (4:3)</PresentationFormat>
  <Paragraphs>70</Paragraphs>
  <Slides>24</Slides>
  <Notes>24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25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40</cp:revision>
  <dcterms:created xsi:type="dcterms:W3CDTF">2012-04-23T06:32:45Z</dcterms:created>
  <dcterms:modified xsi:type="dcterms:W3CDTF">2016-09-09T05:50:50Z</dcterms:modified>
</cp:coreProperties>
</file>