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06" r:id="rId3"/>
    <p:sldId id="315" r:id="rId4"/>
    <p:sldId id="275" r:id="rId5"/>
    <p:sldId id="305" r:id="rId6"/>
    <p:sldId id="316" r:id="rId7"/>
    <p:sldId id="314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2" r:id="rId34"/>
    <p:sldId id="343" r:id="rId35"/>
    <p:sldId id="344" r:id="rId36"/>
    <p:sldId id="265" r:id="rId37"/>
  </p:sldIdLst>
  <p:sldSz cx="6858000" cy="9144000" type="screen4x3"/>
  <p:notesSz cx="6858000" cy="9144000"/>
  <p:custDataLst>
    <p:tags r:id="rId3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36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66199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96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オツベルと象</a:t>
            </a:r>
            <a:endParaRPr kumimoji="1" lang="ja-JP" altLang="en-US" sz="96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274872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忙しい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467544"/>
            <a:ext cx="1723549" cy="48245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いそが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474689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理屈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267744"/>
            <a:ext cx="1723549" cy="61652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　くつ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819732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斜め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39"/>
            <a:ext cx="1723549" cy="71013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819732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34530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稼ぐ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39"/>
            <a:ext cx="1723549" cy="71013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かせ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5802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偉い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39"/>
            <a:ext cx="1723549" cy="71013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5802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3"/>
            <a:ext cx="1723549" cy="56166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くさり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878402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878402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履く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835696"/>
            <a:ext cx="1723549" cy="65972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71179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いね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39"/>
            <a:ext cx="1723549" cy="71013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いっ　ぱい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71179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把握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63812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　 あく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71179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愉快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63092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　 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71179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薪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661018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疲れた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971600"/>
            <a:ext cx="1723549" cy="43204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595372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恐竜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7218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きょうりゅう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513845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仰ぐ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3173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293497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囲碁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67412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　ご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293497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3"/>
            <a:ext cx="1723549" cy="56166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あらし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907021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噴火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1733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ふん　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105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988840" y="251520"/>
            <a:ext cx="2139047" cy="8892480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139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据え付ける</a:t>
            </a:r>
            <a:endParaRPr kumimoji="1" lang="ja-JP" altLang="en-US" sz="139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467544"/>
            <a:ext cx="1723549" cy="38956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88170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縛る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1013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105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添える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1331640"/>
            <a:ext cx="1723549" cy="39604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12819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活躍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1013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かつ　やく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830151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騒ぐ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1013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830151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替える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1331640"/>
            <a:ext cx="1723549" cy="39604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03497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痩せる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1331640"/>
            <a:ext cx="1723549" cy="39604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03497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百姓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1"/>
            <a:ext cx="1723549" cy="79654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ひゃくしょう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砂漠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62646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　 ばく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けむり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96885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薄い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0486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頑丈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928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がん　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22149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雑巾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39"/>
            <a:ext cx="1723549" cy="71013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ぞう　きん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22149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110</Words>
  <Application>Microsoft Office PowerPoint</Application>
  <PresentationFormat>画面に合わせる (4:3)</PresentationFormat>
  <Paragraphs>106</Paragraphs>
  <Slides>36</Slides>
  <Notes>36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45</cp:revision>
  <dcterms:created xsi:type="dcterms:W3CDTF">2012-04-23T06:32:45Z</dcterms:created>
  <dcterms:modified xsi:type="dcterms:W3CDTF">2016-09-08T06:57:46Z</dcterms:modified>
</cp:coreProperties>
</file>