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5" r:id="rId3"/>
    <p:sldId id="305" r:id="rId4"/>
    <p:sldId id="315" r:id="rId5"/>
    <p:sldId id="314" r:id="rId6"/>
    <p:sldId id="306" r:id="rId7"/>
    <p:sldId id="265" r:id="rId8"/>
  </p:sldIdLst>
  <p:sldSz cx="6858000" cy="9144000" type="screen4x3"/>
  <p:notesSz cx="6858000" cy="9144000"/>
  <p:custDataLst>
    <p:tags r:id="rId1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272824" y="523415"/>
            <a:ext cx="2308324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3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河童と蛙</a:t>
            </a:r>
            <a:endParaRPr kumimoji="1" lang="ja-JP" altLang="en-US" sz="13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踊る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187624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沼地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ぬま　ち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75370" y="539552"/>
            <a:ext cx="3077766" cy="8604448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沸かす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6" y="683568"/>
            <a:ext cx="1723549" cy="36796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88170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長唄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なが　うた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22</Words>
  <Application>Microsoft Office PowerPoint</Application>
  <PresentationFormat>画面に合わせる (4:3)</PresentationFormat>
  <Paragraphs>19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42</cp:revision>
  <dcterms:created xsi:type="dcterms:W3CDTF">2012-04-23T06:32:45Z</dcterms:created>
  <dcterms:modified xsi:type="dcterms:W3CDTF">2016-09-08T06:33:08Z</dcterms:modified>
</cp:coreProperties>
</file>