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06" r:id="rId3"/>
    <p:sldId id="275" r:id="rId4"/>
    <p:sldId id="305" r:id="rId5"/>
    <p:sldId id="314" r:id="rId6"/>
    <p:sldId id="316" r:id="rId7"/>
    <p:sldId id="317" r:id="rId8"/>
    <p:sldId id="318" r:id="rId9"/>
    <p:sldId id="343" r:id="rId10"/>
    <p:sldId id="344" r:id="rId11"/>
    <p:sldId id="315" r:id="rId12"/>
    <p:sldId id="346" r:id="rId13"/>
    <p:sldId id="345" r:id="rId14"/>
    <p:sldId id="319" r:id="rId15"/>
    <p:sldId id="347" r:id="rId16"/>
    <p:sldId id="320" r:id="rId17"/>
    <p:sldId id="321" r:id="rId18"/>
    <p:sldId id="323" r:id="rId19"/>
    <p:sldId id="348" r:id="rId20"/>
    <p:sldId id="322" r:id="rId21"/>
    <p:sldId id="349" r:id="rId22"/>
    <p:sldId id="350" r:id="rId23"/>
    <p:sldId id="351" r:id="rId24"/>
    <p:sldId id="352" r:id="rId25"/>
    <p:sldId id="324" r:id="rId26"/>
    <p:sldId id="326" r:id="rId27"/>
    <p:sldId id="353" r:id="rId28"/>
    <p:sldId id="265" r:id="rId29"/>
  </p:sldIdLst>
  <p:sldSz cx="6858000" cy="9144000" type="screen4x3"/>
  <p:notesSz cx="6858000" cy="9144000"/>
  <p:custDataLst>
    <p:tags r:id="rId3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272804" y="523415"/>
            <a:ext cx="2308324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3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ベンチ</a:t>
            </a:r>
            <a:endParaRPr kumimoji="1" lang="ja-JP" altLang="en-US" sz="13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紙袋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かみ ぶくろ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651812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75370" y="539552"/>
            <a:ext cx="3077766" cy="8604448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眺める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683568"/>
            <a:ext cx="1723549" cy="36796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8170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75370" y="539552"/>
            <a:ext cx="3077766" cy="8604448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裂ける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1115616"/>
            <a:ext cx="1723549" cy="3247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06547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振る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651812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稚魚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62646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　  ぎょ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50405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なべ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414242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換気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玄米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げん　まい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1455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挨拶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38392" y="1331640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あい　さつ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1675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黙って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43886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9162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009452" y="711050"/>
            <a:ext cx="1923604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2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恥ずかしい</a:t>
            </a:r>
            <a:endParaRPr kumimoji="1" lang="ja-JP" altLang="en-US" sz="12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09810" y="971600"/>
            <a:ext cx="1538883" cy="43924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1455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50405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031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50405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ひざ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031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載せる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475656"/>
            <a:ext cx="1723549" cy="56166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1492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056780" y="711050"/>
            <a:ext cx="2308324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5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恐ろしい</a:t>
            </a:r>
            <a:endParaRPr kumimoji="1" lang="ja-JP" altLang="en-US" sz="15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09810" y="539552"/>
            <a:ext cx="1538883" cy="48245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おそ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65588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倒産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さん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1675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休暇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 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64026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056780" y="711050"/>
            <a:ext cx="2308324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5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叱られて</a:t>
            </a:r>
            <a:endParaRPr kumimoji="1" lang="ja-JP" altLang="en-US" sz="15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09810" y="539552"/>
            <a:ext cx="1538883" cy="48245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しか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14928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自慢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339752"/>
            <a:ext cx="1723549" cy="63367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郊外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匂い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爪先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つま　さき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突然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とつ　ぜん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彼女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かの　じょ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62375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85</Words>
  <Application>Microsoft Office PowerPoint</Application>
  <PresentationFormat>画面に合わせる (4:3)</PresentationFormat>
  <Paragraphs>82</Paragraphs>
  <Slides>28</Slides>
  <Notes>28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41</cp:revision>
  <dcterms:created xsi:type="dcterms:W3CDTF">2012-04-23T06:32:45Z</dcterms:created>
  <dcterms:modified xsi:type="dcterms:W3CDTF">2016-09-08T06:30:11Z</dcterms:modified>
</cp:coreProperties>
</file>