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75" r:id="rId3"/>
    <p:sldId id="305" r:id="rId4"/>
    <p:sldId id="314" r:id="rId5"/>
    <p:sldId id="315" r:id="rId6"/>
    <p:sldId id="306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265" r:id="rId35"/>
  </p:sldIdLst>
  <p:sldSz cx="6858000" cy="9144000" type="screen4x3"/>
  <p:notesSz cx="6858000" cy="9144000"/>
  <p:custDataLst>
    <p:tags r:id="rId3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66" d="100"/>
          <a:sy n="66" d="100"/>
        </p:scale>
        <p:origin x="-1842" y="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34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 １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怪盗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怨念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おん　ねん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泰平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へい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1455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112531" y="711051"/>
            <a:ext cx="2308324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5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九分九厘</a:t>
            </a:r>
            <a:endParaRPr kumimoji="1" lang="ja-JP" altLang="en-US" sz="15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09810" y="1331640"/>
            <a:ext cx="1538883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 ぶ  く りん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1455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起床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38392" y="1907704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1675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音痴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おん　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1675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扇風機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0611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 ぷう 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34414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囚人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じん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64026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恣意的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3126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い　てき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68613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湾内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わん　ない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36317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侮辱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619672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ぶ　じょく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妊娠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にん　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36317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熟睡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じゅく 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33281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睡眠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　みん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33281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就寝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18739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表彰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ひょうしょう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頑固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がん　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免除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めん　じょ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検疫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えき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廃止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はい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棄権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 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覚悟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かく　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匿名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とく　めい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04086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羅針盤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259632"/>
            <a:ext cx="1723549" cy="75646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ら しん ばん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6225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敷く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115498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才媛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さい　えん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115498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純朴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82138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じゅん ぼく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045541" y="539552"/>
            <a:ext cx="2569934" cy="8604448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167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刈り取る</a:t>
            </a:r>
            <a:endParaRPr kumimoji="1" lang="ja-JP" altLang="en-US" sz="167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899592"/>
            <a:ext cx="1723549" cy="34636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8170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窒素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ちっ　そ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繁茂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も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充実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じゅう じつ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116</Words>
  <Application>Microsoft Office PowerPoint</Application>
  <PresentationFormat>画面に合わせる (4:3)</PresentationFormat>
  <Paragraphs>100</Paragraphs>
  <Slides>34</Slides>
  <Notes>34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38</cp:revision>
  <dcterms:created xsi:type="dcterms:W3CDTF">2012-04-23T06:32:45Z</dcterms:created>
  <dcterms:modified xsi:type="dcterms:W3CDTF">2016-09-08T06:07:46Z</dcterms:modified>
</cp:coreProperties>
</file>