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5" r:id="rId3"/>
    <p:sldId id="305" r:id="rId4"/>
    <p:sldId id="306" r:id="rId5"/>
    <p:sldId id="307" r:id="rId6"/>
    <p:sldId id="308" r:id="rId7"/>
    <p:sldId id="309" r:id="rId8"/>
    <p:sldId id="291" r:id="rId9"/>
    <p:sldId id="295" r:id="rId10"/>
    <p:sldId id="310" r:id="rId11"/>
    <p:sldId id="311" r:id="rId12"/>
    <p:sldId id="312" r:id="rId13"/>
    <p:sldId id="313" r:id="rId14"/>
    <p:sldId id="296" r:id="rId15"/>
    <p:sldId id="265" r:id="rId16"/>
  </p:sldIdLst>
  <p:sldSz cx="6858000" cy="9144000" type="screen4x3"/>
  <p:notesSz cx="6858000" cy="914400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66" d="100"/>
          <a:sy n="66" d="100"/>
        </p:scale>
        <p:origin x="-1842" y="7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3952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3952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笑顔という魔法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触れて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331640"/>
            <a:ext cx="1723549" cy="37444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303472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解釈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 しゃく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93886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暗闇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くら　やみ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93886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こぶし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95479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腐る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83456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魔法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907704"/>
            <a:ext cx="1723549" cy="597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　 ほう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漫画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まん　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くちびる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なぞ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351812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159807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 anchor="t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沈む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しず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15343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045541" y="539552"/>
            <a:ext cx="2569934" cy="8604448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67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申し込む</a:t>
            </a:r>
            <a:endParaRPr kumimoji="1" lang="ja-JP" altLang="en-US" sz="167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7" y="5292080"/>
            <a:ext cx="1723549" cy="34636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908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孤独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1"/>
            <a:ext cx="1723549" cy="64532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　 どく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47</Words>
  <Application>Microsoft Office PowerPoint</Application>
  <PresentationFormat>画面に合わせる (4:3)</PresentationFormat>
  <Paragraphs>43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33</cp:revision>
  <dcterms:created xsi:type="dcterms:W3CDTF">2012-04-23T06:32:45Z</dcterms:created>
  <dcterms:modified xsi:type="dcterms:W3CDTF">2016-09-07T06:44:48Z</dcterms:modified>
</cp:coreProperties>
</file>