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5" r:id="rId3"/>
    <p:sldId id="291" r:id="rId4"/>
    <p:sldId id="295" r:id="rId5"/>
    <p:sldId id="296" r:id="rId6"/>
    <p:sldId id="300" r:id="rId7"/>
    <p:sldId id="297" r:id="rId8"/>
    <p:sldId id="298" r:id="rId9"/>
    <p:sldId id="301" r:id="rId10"/>
    <p:sldId id="302" r:id="rId11"/>
    <p:sldId id="303" r:id="rId12"/>
    <p:sldId id="304" r:id="rId13"/>
    <p:sldId id="265" r:id="rId14"/>
  </p:sldIdLst>
  <p:sldSz cx="6858000" cy="9144000" type="screen4x3"/>
  <p:notesSz cx="6858000" cy="9144000"/>
  <p:custDataLst>
    <p:tags r:id="rId16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66" d="100"/>
          <a:sy n="66" d="100"/>
        </p:scale>
        <p:origin x="-1842" y="3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3952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68655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564904" y="523415"/>
            <a:ext cx="1538883" cy="79177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音を追いかけて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91680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だれ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87304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押す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91680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87304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叫ぶ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さけ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87304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吹く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91680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37709" y="806144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慌てる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02080"/>
            <a:ext cx="1723549" cy="39139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33908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先輩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ぱい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69193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握る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にぎ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834566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本棚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68407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ほん　だ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22518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励ます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02080"/>
            <a:ext cx="1723549" cy="42739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はげ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71770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伴う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3567" y="711051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ともな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185487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山肌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68407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やま　はだ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8123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41</Words>
  <Application>Microsoft Office PowerPoint</Application>
  <PresentationFormat>画面に合わせる (4:3)</PresentationFormat>
  <Paragraphs>37</Paragraphs>
  <Slides>13</Slides>
  <Notes>13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32</cp:revision>
  <dcterms:created xsi:type="dcterms:W3CDTF">2012-04-23T06:32:45Z</dcterms:created>
  <dcterms:modified xsi:type="dcterms:W3CDTF">2016-09-07T06:46:51Z</dcterms:modified>
</cp:coreProperties>
</file>