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7" r:id="rId3"/>
    <p:sldId id="257" r:id="rId4"/>
    <p:sldId id="263" r:id="rId5"/>
    <p:sldId id="258" r:id="rId6"/>
    <p:sldId id="259" r:id="rId7"/>
    <p:sldId id="264" r:id="rId8"/>
    <p:sldId id="265" r:id="rId9"/>
    <p:sldId id="266" r:id="rId10"/>
    <p:sldId id="260" r:id="rId11"/>
    <p:sldId id="262" r:id="rId12"/>
    <p:sldId id="268" r:id="rId13"/>
    <p:sldId id="261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0CBA2E-499D-431F-98E4-83BE0A126D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56C97-D1BC-4251-934B-6F6B11D5CE33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AEA57-D340-41FE-9C41-92AE909D3BEC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D5648-7669-4A73-AB22-474C7FB6C2B5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5A09F-707D-40F3-9FDE-75E23B05E809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CA49F-94D3-47D8-B007-A7C307B607EB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F2899-17B0-4BE2-A059-87EBCD626495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BAB19-FB6A-4A28-834C-11A63F811A53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E3F8D-6CAB-449F-96B9-5788FC754CDE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25F94-429F-48FF-8C60-FA18F2F96ECE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CE6D5-5F99-487C-9D45-78E17965539A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5DBEC-5EA6-45AD-8824-6660BABD8CCF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A8DCC-6838-448A-B774-B348AE200EE2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DFCAD-6667-4404-A838-92CDC26D4874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63B0B-283F-4E6D-B202-1B9065ABD6EB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E47E6-BA5A-4BF7-AFBD-57B7D3384ED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574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640EB-B7BC-4C90-B7D6-E848643D0A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32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D1BAA-C455-43B8-BE4A-D9A8B2E553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251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16B9A-F342-414A-8E8E-5E09AA9695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7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B4C40-CC97-470F-9397-09D3C4EB83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28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5A30D-7749-4224-9407-88526B2E82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804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DAFB0-9E61-4631-9E7E-CD94668912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216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C1E3F-6383-4BA1-A096-4686F4633D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041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3991F-FBDB-4CE6-9BB9-EE1D2D1473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956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2B231-F109-4160-9657-68C17B92D6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040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0ADDA-19EB-4ACD-9B0C-177ADA9FCF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169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043CC9-1EFC-4EDA-90BE-248F5454546D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151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470025"/>
          </a:xfrm>
        </p:spPr>
        <p:txBody>
          <a:bodyPr anchor="ctr"/>
          <a:lstStyle/>
          <a:p>
            <a:r>
              <a:rPr lang="ja-JP" altLang="en-US" sz="9600">
                <a:ea typeface="HG創英角ﾎﾟｯﾌﾟ体" panose="040B0A09000000000000" pitchFamily="49" charset="-128"/>
              </a:rPr>
              <a:t>水分子を見る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060575"/>
            <a:ext cx="6656388" cy="622300"/>
          </a:xfrm>
        </p:spPr>
        <p:txBody>
          <a:bodyPr/>
          <a:lstStyle/>
          <a:p>
            <a:r>
              <a:rPr lang="ja-JP" altLang="en-US" sz="3200"/>
              <a:t>どれ位拡大したら見えるだろうか</a:t>
            </a:r>
          </a:p>
        </p:txBody>
      </p:sp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6372225" y="3860800"/>
            <a:ext cx="1909763" cy="1677988"/>
            <a:chOff x="3742" y="2704"/>
            <a:chExt cx="1203" cy="1057"/>
          </a:xfrm>
        </p:grpSpPr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4716463" y="2781300"/>
            <a:ext cx="2089150" cy="1366838"/>
            <a:chOff x="2925" y="2115"/>
            <a:chExt cx="1316" cy="861"/>
          </a:xfrm>
        </p:grpSpPr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1042988" y="4365625"/>
            <a:ext cx="1512887" cy="1366838"/>
            <a:chOff x="657" y="3113"/>
            <a:chExt cx="953" cy="861"/>
          </a:xfrm>
        </p:grpSpPr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>
              <a:off x="748" y="3385"/>
              <a:ext cx="771" cy="58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 flipH="1" flipV="1">
              <a:off x="657" y="3158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 flipV="1">
              <a:off x="1519" y="3113"/>
              <a:ext cx="9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75" name="Line 27"/>
          <p:cNvSpPr>
            <a:spLocks noChangeShapeType="1"/>
          </p:cNvSpPr>
          <p:nvPr/>
        </p:nvSpPr>
        <p:spPr bwMode="auto">
          <a:xfrm flipV="1">
            <a:off x="1835150" y="3860800"/>
            <a:ext cx="2808288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V="1">
            <a:off x="1835150" y="5013325"/>
            <a:ext cx="41052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5148263" y="3357563"/>
            <a:ext cx="1296987" cy="574675"/>
            <a:chOff x="476" y="2387"/>
            <a:chExt cx="862" cy="453"/>
          </a:xfrm>
        </p:grpSpPr>
        <p:sp>
          <p:nvSpPr>
            <p:cNvPr id="2078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476" y="2387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79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884" y="2659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  <p:sp>
          <p:nvSpPr>
            <p:cNvPr id="2080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066" y="2387"/>
              <a:ext cx="272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</p:grpSp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6588125" y="4724400"/>
            <a:ext cx="1295400" cy="574675"/>
            <a:chOff x="476" y="2387"/>
            <a:chExt cx="862" cy="453"/>
          </a:xfrm>
        </p:grpSpPr>
        <p:sp>
          <p:nvSpPr>
            <p:cNvPr id="2082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476" y="2387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2083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884" y="2659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  <p:sp>
          <p:nvSpPr>
            <p:cNvPr id="2084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066" y="2387"/>
              <a:ext cx="272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</p:grp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451100" y="2584450"/>
            <a:ext cx="5826125" cy="39417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 flipV="1">
            <a:off x="1763713" y="1066800"/>
            <a:ext cx="687387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8277225" y="765175"/>
            <a:ext cx="687388" cy="181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2" name="WordArt 18"/>
          <p:cNvSpPr>
            <a:spLocks noChangeArrowheads="1" noChangeShapeType="1" noTextEdit="1"/>
          </p:cNvSpPr>
          <p:nvPr/>
        </p:nvSpPr>
        <p:spPr bwMode="auto">
          <a:xfrm>
            <a:off x="3995738" y="4868863"/>
            <a:ext cx="273685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１０倍</a:t>
            </a:r>
          </a:p>
        </p:txBody>
      </p:sp>
      <p:sp>
        <p:nvSpPr>
          <p:cNvPr id="6163" name="WordArt 19"/>
          <p:cNvSpPr>
            <a:spLocks noChangeArrowheads="1" noChangeShapeType="1" noTextEdit="1"/>
          </p:cNvSpPr>
          <p:nvPr/>
        </p:nvSpPr>
        <p:spPr bwMode="auto">
          <a:xfrm>
            <a:off x="5292725" y="4652963"/>
            <a:ext cx="3143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８</a:t>
            </a:r>
          </a:p>
        </p:txBody>
      </p:sp>
      <p:sp>
        <p:nvSpPr>
          <p:cNvPr id="6172" name="WordArt 28"/>
          <p:cNvSpPr>
            <a:spLocks noChangeArrowheads="1" noChangeShapeType="1" noTextEdit="1"/>
          </p:cNvSpPr>
          <p:nvPr/>
        </p:nvSpPr>
        <p:spPr bwMode="auto">
          <a:xfrm>
            <a:off x="2411413" y="333375"/>
            <a:ext cx="5976937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ＭＳ Ｐゴシック" panose="020B0600070205080204" pitchFamily="50" charset="-128"/>
              </a:rPr>
              <a:t>はっきり見えたー</a:t>
            </a:r>
          </a:p>
        </p:txBody>
      </p:sp>
      <p:sp>
        <p:nvSpPr>
          <p:cNvPr id="6181" name="WordArt 37"/>
          <p:cNvSpPr>
            <a:spLocks noChangeArrowheads="1" noChangeShapeType="1" noTextEdit="1"/>
          </p:cNvSpPr>
          <p:nvPr/>
        </p:nvSpPr>
        <p:spPr bwMode="auto">
          <a:xfrm>
            <a:off x="3132138" y="1700213"/>
            <a:ext cx="4608512" cy="6492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ＭＳ Ｐゴシック" panose="020B0600070205080204" pitchFamily="50" charset="-128"/>
              </a:rPr>
              <a:t>１００００００００（１億）倍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C0C0"/>
              </a:solidFill>
              <a:latin typeface="ＭＳ Ｐゴシック" panose="020B0600070205080204" pitchFamily="50" charset="-128"/>
            </a:endParaRPr>
          </a:p>
        </p:txBody>
      </p:sp>
      <p:grpSp>
        <p:nvGrpSpPr>
          <p:cNvPr id="6195" name="Group 51"/>
          <p:cNvGrpSpPr>
            <a:grpSpLocks/>
          </p:cNvGrpSpPr>
          <p:nvPr/>
        </p:nvGrpSpPr>
        <p:grpSpPr bwMode="auto">
          <a:xfrm>
            <a:off x="755650" y="4724400"/>
            <a:ext cx="2271713" cy="1584325"/>
            <a:chOff x="431" y="2976"/>
            <a:chExt cx="1431" cy="998"/>
          </a:xfrm>
        </p:grpSpPr>
        <p:sp>
          <p:nvSpPr>
            <p:cNvPr id="6182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431" y="2976"/>
              <a:ext cx="1270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さらに</a:t>
              </a:r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×10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endParaRPr>
            </a:p>
          </p:txBody>
        </p:sp>
        <p:grpSp>
          <p:nvGrpSpPr>
            <p:cNvPr id="6183" name="Group 39"/>
            <p:cNvGrpSpPr>
              <a:grpSpLocks/>
            </p:cNvGrpSpPr>
            <p:nvPr/>
          </p:nvGrpSpPr>
          <p:grpSpPr bwMode="auto">
            <a:xfrm>
              <a:off x="431" y="3475"/>
              <a:ext cx="499" cy="499"/>
              <a:chOff x="657" y="3113"/>
              <a:chExt cx="953" cy="861"/>
            </a:xfrm>
          </p:grpSpPr>
          <p:sp>
            <p:nvSpPr>
              <p:cNvPr id="6184" name="AutoShape 40"/>
              <p:cNvSpPr>
                <a:spLocks noChangeArrowheads="1"/>
              </p:cNvSpPr>
              <p:nvPr/>
            </p:nvSpPr>
            <p:spPr bwMode="auto">
              <a:xfrm>
                <a:off x="748" y="3385"/>
                <a:ext cx="771" cy="589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185" name="Line 41"/>
              <p:cNvSpPr>
                <a:spLocks noChangeShapeType="1"/>
              </p:cNvSpPr>
              <p:nvPr/>
            </p:nvSpPr>
            <p:spPr bwMode="auto">
              <a:xfrm flipH="1" flipV="1">
                <a:off x="657" y="3158"/>
                <a:ext cx="9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86" name="Line 42"/>
              <p:cNvSpPr>
                <a:spLocks noChangeShapeType="1"/>
              </p:cNvSpPr>
              <p:nvPr/>
            </p:nvSpPr>
            <p:spPr bwMode="auto">
              <a:xfrm flipV="1">
                <a:off x="1519" y="3113"/>
                <a:ext cx="9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6187" name="AutoShape 43"/>
            <p:cNvSpPr>
              <a:spLocks noChangeArrowheads="1"/>
            </p:cNvSpPr>
            <p:nvPr/>
          </p:nvSpPr>
          <p:spPr bwMode="auto">
            <a:xfrm rot="62857991">
              <a:off x="1226" y="3454"/>
              <a:ext cx="636" cy="181"/>
            </a:xfrm>
            <a:prstGeom prst="rightArrow">
              <a:avLst>
                <a:gd name="adj1" fmla="val 50000"/>
                <a:gd name="adj2" fmla="val 8784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194" name="Group 50"/>
          <p:cNvGrpSpPr>
            <a:grpSpLocks/>
          </p:cNvGrpSpPr>
          <p:nvPr/>
        </p:nvGrpSpPr>
        <p:grpSpPr bwMode="auto">
          <a:xfrm>
            <a:off x="2843213" y="2565400"/>
            <a:ext cx="5113337" cy="1944688"/>
            <a:chOff x="1791" y="2432"/>
            <a:chExt cx="3221" cy="1225"/>
          </a:xfrm>
        </p:grpSpPr>
        <p:grpSp>
          <p:nvGrpSpPr>
            <p:cNvPr id="6164" name="Group 20"/>
            <p:cNvGrpSpPr>
              <a:grpSpLocks/>
            </p:cNvGrpSpPr>
            <p:nvPr/>
          </p:nvGrpSpPr>
          <p:grpSpPr bwMode="auto">
            <a:xfrm rot="-1997118">
              <a:off x="1791" y="2432"/>
              <a:ext cx="1301" cy="849"/>
              <a:chOff x="2925" y="2115"/>
              <a:chExt cx="1316" cy="861"/>
            </a:xfrm>
          </p:grpSpPr>
          <p:sp>
            <p:nvSpPr>
              <p:cNvPr id="6165" name="Oval 21"/>
              <p:cNvSpPr>
                <a:spLocks noChangeArrowheads="1"/>
              </p:cNvSpPr>
              <p:nvPr/>
            </p:nvSpPr>
            <p:spPr bwMode="auto">
              <a:xfrm>
                <a:off x="3606" y="2432"/>
                <a:ext cx="635" cy="5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auto">
              <a:xfrm>
                <a:off x="2925" y="2432"/>
                <a:ext cx="635" cy="5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167" name="Oval 23"/>
              <p:cNvSpPr>
                <a:spLocks noChangeArrowheads="1"/>
              </p:cNvSpPr>
              <p:nvPr/>
            </p:nvSpPr>
            <p:spPr bwMode="auto">
              <a:xfrm>
                <a:off x="3153" y="2115"/>
                <a:ext cx="771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6168" name="Group 24"/>
            <p:cNvGrpSpPr>
              <a:grpSpLocks/>
            </p:cNvGrpSpPr>
            <p:nvPr/>
          </p:nvGrpSpPr>
          <p:grpSpPr bwMode="auto">
            <a:xfrm rot="1958274">
              <a:off x="3742" y="2522"/>
              <a:ext cx="1270" cy="862"/>
              <a:chOff x="2925" y="2115"/>
              <a:chExt cx="1316" cy="861"/>
            </a:xfrm>
          </p:grpSpPr>
          <p:sp>
            <p:nvSpPr>
              <p:cNvPr id="6169" name="Oval 25"/>
              <p:cNvSpPr>
                <a:spLocks noChangeArrowheads="1"/>
              </p:cNvSpPr>
              <p:nvPr/>
            </p:nvSpPr>
            <p:spPr bwMode="auto">
              <a:xfrm>
                <a:off x="3606" y="2432"/>
                <a:ext cx="635" cy="5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170" name="Oval 26"/>
              <p:cNvSpPr>
                <a:spLocks noChangeArrowheads="1"/>
              </p:cNvSpPr>
              <p:nvPr/>
            </p:nvSpPr>
            <p:spPr bwMode="auto">
              <a:xfrm>
                <a:off x="2925" y="2432"/>
                <a:ext cx="635" cy="5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171" name="Oval 27"/>
              <p:cNvSpPr>
                <a:spLocks noChangeArrowheads="1"/>
              </p:cNvSpPr>
              <p:nvPr/>
            </p:nvSpPr>
            <p:spPr bwMode="auto">
              <a:xfrm>
                <a:off x="3153" y="2115"/>
                <a:ext cx="771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6188" name="Group 44"/>
            <p:cNvGrpSpPr>
              <a:grpSpLocks/>
            </p:cNvGrpSpPr>
            <p:nvPr/>
          </p:nvGrpSpPr>
          <p:grpSpPr bwMode="auto">
            <a:xfrm rot="196961">
              <a:off x="2789" y="2795"/>
              <a:ext cx="1224" cy="862"/>
              <a:chOff x="2925" y="2115"/>
              <a:chExt cx="1316" cy="861"/>
            </a:xfrm>
          </p:grpSpPr>
          <p:sp>
            <p:nvSpPr>
              <p:cNvPr id="6189" name="Oval 45"/>
              <p:cNvSpPr>
                <a:spLocks noChangeArrowheads="1"/>
              </p:cNvSpPr>
              <p:nvPr/>
            </p:nvSpPr>
            <p:spPr bwMode="auto">
              <a:xfrm>
                <a:off x="3606" y="2432"/>
                <a:ext cx="635" cy="5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190" name="Oval 46"/>
              <p:cNvSpPr>
                <a:spLocks noChangeArrowheads="1"/>
              </p:cNvSpPr>
              <p:nvPr/>
            </p:nvSpPr>
            <p:spPr bwMode="auto">
              <a:xfrm>
                <a:off x="2925" y="2432"/>
                <a:ext cx="635" cy="5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6191" name="Oval 47"/>
              <p:cNvSpPr>
                <a:spLocks noChangeArrowheads="1"/>
              </p:cNvSpPr>
              <p:nvPr/>
            </p:nvSpPr>
            <p:spPr bwMode="auto">
              <a:xfrm>
                <a:off x="3153" y="2115"/>
                <a:ext cx="771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0" y="549275"/>
            <a:ext cx="5184775" cy="1584325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4400">
                <a:solidFill>
                  <a:srgbClr val="FF6600"/>
                </a:solidFill>
              </a:rPr>
              <a:t>夏みかん</a:t>
            </a:r>
            <a:r>
              <a:rPr lang="ja-JP" altLang="en-US" sz="4400"/>
              <a:t>はどんな大きさになるだろうか</a:t>
            </a:r>
          </a:p>
          <a:p>
            <a:pPr>
              <a:buFontTx/>
              <a:buNone/>
            </a:pPr>
            <a:endParaRPr lang="en-US" altLang="ja-JP" sz="440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971550" y="5300663"/>
            <a:ext cx="1079500" cy="10080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684213" y="836613"/>
            <a:ext cx="2447925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１０倍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360363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８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 flipH="1">
            <a:off x="1042988" y="5661025"/>
            <a:ext cx="71437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 flipH="1">
            <a:off x="1979613" y="5734050"/>
            <a:ext cx="71437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 flipH="1">
            <a:off x="1258888" y="5661025"/>
            <a:ext cx="71437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 flipH="1">
            <a:off x="1476375" y="5876925"/>
            <a:ext cx="71438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 flipH="1">
            <a:off x="1692275" y="5516563"/>
            <a:ext cx="73025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 flipH="1">
            <a:off x="1692275" y="5734050"/>
            <a:ext cx="71438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1331913" y="5445125"/>
            <a:ext cx="273050" cy="214313"/>
          </a:xfrm>
          <a:custGeom>
            <a:avLst/>
            <a:gdLst>
              <a:gd name="T0" fmla="*/ 55 w 172"/>
              <a:gd name="T1" fmla="*/ 63 h 135"/>
              <a:gd name="T2" fmla="*/ 82 w 172"/>
              <a:gd name="T3" fmla="*/ 72 h 135"/>
              <a:gd name="T4" fmla="*/ 109 w 172"/>
              <a:gd name="T5" fmla="*/ 18 h 135"/>
              <a:gd name="T6" fmla="*/ 136 w 172"/>
              <a:gd name="T7" fmla="*/ 0 h 135"/>
              <a:gd name="T8" fmla="*/ 154 w 172"/>
              <a:gd name="T9" fmla="*/ 27 h 135"/>
              <a:gd name="T10" fmla="*/ 172 w 172"/>
              <a:gd name="T11" fmla="*/ 99 h 135"/>
              <a:gd name="T12" fmla="*/ 73 w 172"/>
              <a:gd name="T13" fmla="*/ 135 h 135"/>
              <a:gd name="T14" fmla="*/ 1 w 172"/>
              <a:gd name="T15" fmla="*/ 36 h 135"/>
              <a:gd name="T16" fmla="*/ 55 w 172"/>
              <a:gd name="T17" fmla="*/ 63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" h="135">
                <a:moveTo>
                  <a:pt x="55" y="63"/>
                </a:moveTo>
                <a:cubicBezTo>
                  <a:pt x="64" y="66"/>
                  <a:pt x="73" y="76"/>
                  <a:pt x="82" y="72"/>
                </a:cubicBezTo>
                <a:cubicBezTo>
                  <a:pt x="104" y="63"/>
                  <a:pt x="97" y="32"/>
                  <a:pt x="109" y="18"/>
                </a:cubicBezTo>
                <a:cubicBezTo>
                  <a:pt x="116" y="10"/>
                  <a:pt x="127" y="6"/>
                  <a:pt x="136" y="0"/>
                </a:cubicBezTo>
                <a:cubicBezTo>
                  <a:pt x="142" y="9"/>
                  <a:pt x="150" y="17"/>
                  <a:pt x="154" y="27"/>
                </a:cubicBezTo>
                <a:cubicBezTo>
                  <a:pt x="162" y="50"/>
                  <a:pt x="172" y="99"/>
                  <a:pt x="172" y="99"/>
                </a:cubicBezTo>
                <a:cubicBezTo>
                  <a:pt x="138" y="122"/>
                  <a:pt x="114" y="127"/>
                  <a:pt x="73" y="135"/>
                </a:cubicBezTo>
                <a:cubicBezTo>
                  <a:pt x="50" y="101"/>
                  <a:pt x="19" y="72"/>
                  <a:pt x="1" y="36"/>
                </a:cubicBezTo>
                <a:cubicBezTo>
                  <a:pt x="0" y="35"/>
                  <a:pt x="55" y="99"/>
                  <a:pt x="55" y="63"/>
                </a:cubicBezTo>
                <a:close/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 flipV="1">
            <a:off x="1547813" y="2349500"/>
            <a:ext cx="3240087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1547813" y="5805488"/>
            <a:ext cx="504031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V="1">
            <a:off x="3059113" y="2205038"/>
            <a:ext cx="2881312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3059113" y="5300663"/>
            <a:ext cx="4249737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V="1">
            <a:off x="4716463" y="2133600"/>
            <a:ext cx="2519362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4716463" y="4868863"/>
            <a:ext cx="35274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46" name="WordArt 30"/>
          <p:cNvSpPr>
            <a:spLocks noChangeArrowheads="1" noChangeShapeType="1" noTextEdit="1"/>
          </p:cNvSpPr>
          <p:nvPr/>
        </p:nvSpPr>
        <p:spPr bwMode="auto">
          <a:xfrm rot="-736599">
            <a:off x="2424113" y="3351213"/>
            <a:ext cx="5903912" cy="158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ＭＳ Ｐゴシック" panose="020B0600070205080204" pitchFamily="50" charset="-128"/>
              </a:rPr>
              <a:t>１００００００００（１億）倍</a:t>
            </a:r>
            <a:endParaRPr lang="ja-JP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C0C0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6021388"/>
            <a:ext cx="5111750" cy="53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>
                <a:solidFill>
                  <a:srgbClr val="FF6600"/>
                </a:solidFill>
              </a:rPr>
              <a:t>夏みかん</a:t>
            </a:r>
            <a:r>
              <a:rPr lang="ja-JP" altLang="en-US"/>
              <a:t>は地球の大きさに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611188" y="4508500"/>
            <a:ext cx="1152525" cy="10080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1476375" y="3141663"/>
            <a:ext cx="1800225" cy="8032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１０倍</a:t>
            </a: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2268538" y="2924175"/>
            <a:ext cx="288925" cy="241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８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 flipH="1">
            <a:off x="684213" y="4941888"/>
            <a:ext cx="71437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 flipH="1">
            <a:off x="1116013" y="5013325"/>
            <a:ext cx="71437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 flipH="1">
            <a:off x="827088" y="4797425"/>
            <a:ext cx="71437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 flipH="1">
            <a:off x="1331913" y="4652963"/>
            <a:ext cx="71437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 flipH="1">
            <a:off x="1547813" y="4797425"/>
            <a:ext cx="73025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 flipH="1">
            <a:off x="1403350" y="4868863"/>
            <a:ext cx="71438" cy="730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971550" y="4652963"/>
            <a:ext cx="273050" cy="214312"/>
          </a:xfrm>
          <a:custGeom>
            <a:avLst/>
            <a:gdLst>
              <a:gd name="T0" fmla="*/ 55 w 172"/>
              <a:gd name="T1" fmla="*/ 63 h 135"/>
              <a:gd name="T2" fmla="*/ 82 w 172"/>
              <a:gd name="T3" fmla="*/ 72 h 135"/>
              <a:gd name="T4" fmla="*/ 109 w 172"/>
              <a:gd name="T5" fmla="*/ 18 h 135"/>
              <a:gd name="T6" fmla="*/ 136 w 172"/>
              <a:gd name="T7" fmla="*/ 0 h 135"/>
              <a:gd name="T8" fmla="*/ 154 w 172"/>
              <a:gd name="T9" fmla="*/ 27 h 135"/>
              <a:gd name="T10" fmla="*/ 172 w 172"/>
              <a:gd name="T11" fmla="*/ 99 h 135"/>
              <a:gd name="T12" fmla="*/ 73 w 172"/>
              <a:gd name="T13" fmla="*/ 135 h 135"/>
              <a:gd name="T14" fmla="*/ 1 w 172"/>
              <a:gd name="T15" fmla="*/ 36 h 135"/>
              <a:gd name="T16" fmla="*/ 55 w 172"/>
              <a:gd name="T17" fmla="*/ 63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" h="135">
                <a:moveTo>
                  <a:pt x="55" y="63"/>
                </a:moveTo>
                <a:cubicBezTo>
                  <a:pt x="64" y="66"/>
                  <a:pt x="73" y="76"/>
                  <a:pt x="82" y="72"/>
                </a:cubicBezTo>
                <a:cubicBezTo>
                  <a:pt x="104" y="63"/>
                  <a:pt x="97" y="32"/>
                  <a:pt x="109" y="18"/>
                </a:cubicBezTo>
                <a:cubicBezTo>
                  <a:pt x="116" y="10"/>
                  <a:pt x="127" y="6"/>
                  <a:pt x="136" y="0"/>
                </a:cubicBezTo>
                <a:cubicBezTo>
                  <a:pt x="142" y="9"/>
                  <a:pt x="150" y="17"/>
                  <a:pt x="154" y="27"/>
                </a:cubicBezTo>
                <a:cubicBezTo>
                  <a:pt x="162" y="50"/>
                  <a:pt x="172" y="99"/>
                  <a:pt x="172" y="99"/>
                </a:cubicBezTo>
                <a:cubicBezTo>
                  <a:pt x="138" y="122"/>
                  <a:pt x="114" y="127"/>
                  <a:pt x="73" y="135"/>
                </a:cubicBezTo>
                <a:cubicBezTo>
                  <a:pt x="50" y="101"/>
                  <a:pt x="19" y="72"/>
                  <a:pt x="1" y="36"/>
                </a:cubicBezTo>
                <a:cubicBezTo>
                  <a:pt x="0" y="35"/>
                  <a:pt x="55" y="99"/>
                  <a:pt x="55" y="63"/>
                </a:cubicBezTo>
                <a:close/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401" name="WordArt 17"/>
          <p:cNvSpPr>
            <a:spLocks noChangeArrowheads="1" noChangeShapeType="1" noTextEdit="1"/>
          </p:cNvSpPr>
          <p:nvPr/>
        </p:nvSpPr>
        <p:spPr bwMode="auto">
          <a:xfrm rot="-1110999">
            <a:off x="250825" y="908050"/>
            <a:ext cx="4321175" cy="719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384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ＭＳ Ｐゴシック" panose="020B0600070205080204" pitchFamily="50" charset="-128"/>
              </a:rPr>
              <a:t>１００００００００倍</a:t>
            </a:r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 rot="-1267484">
            <a:off x="1979613" y="4508500"/>
            <a:ext cx="1368425" cy="144463"/>
          </a:xfrm>
          <a:prstGeom prst="rightArrow">
            <a:avLst>
              <a:gd name="adj1" fmla="val 50000"/>
              <a:gd name="adj2" fmla="val 23681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6440" name="Group 56"/>
          <p:cNvGrpSpPr>
            <a:grpSpLocks/>
          </p:cNvGrpSpPr>
          <p:nvPr/>
        </p:nvGrpSpPr>
        <p:grpSpPr bwMode="auto">
          <a:xfrm>
            <a:off x="3419475" y="476250"/>
            <a:ext cx="5545138" cy="5472113"/>
            <a:chOff x="2109" y="391"/>
            <a:chExt cx="3492" cy="3311"/>
          </a:xfrm>
        </p:grpSpPr>
        <p:sp>
          <p:nvSpPr>
            <p:cNvPr id="16434" name="Oval 50"/>
            <p:cNvSpPr>
              <a:spLocks noChangeArrowheads="1"/>
            </p:cNvSpPr>
            <p:nvPr/>
          </p:nvSpPr>
          <p:spPr bwMode="auto">
            <a:xfrm>
              <a:off x="2109" y="391"/>
              <a:ext cx="3492" cy="331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35" name="AutoShape 51"/>
            <p:cNvSpPr>
              <a:spLocks noChangeArrowheads="1"/>
            </p:cNvSpPr>
            <p:nvPr/>
          </p:nvSpPr>
          <p:spPr bwMode="auto">
            <a:xfrm>
              <a:off x="3878" y="2432"/>
              <a:ext cx="91" cy="91"/>
            </a:xfrm>
            <a:prstGeom prst="parallelogram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36" name="AutoShape 52"/>
            <p:cNvSpPr>
              <a:spLocks noChangeArrowheads="1"/>
            </p:cNvSpPr>
            <p:nvPr/>
          </p:nvSpPr>
          <p:spPr bwMode="auto">
            <a:xfrm>
              <a:off x="3651" y="2568"/>
              <a:ext cx="91" cy="45"/>
            </a:xfrm>
            <a:prstGeom prst="parallelogram">
              <a:avLst>
                <a:gd name="adj" fmla="val 50556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37" name="AutoShape 53"/>
            <p:cNvSpPr>
              <a:spLocks noChangeArrowheads="1"/>
            </p:cNvSpPr>
            <p:nvPr/>
          </p:nvSpPr>
          <p:spPr bwMode="auto">
            <a:xfrm>
              <a:off x="3515" y="2523"/>
              <a:ext cx="91" cy="91"/>
            </a:xfrm>
            <a:prstGeom prst="parallelogram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38" name="AutoShape 54"/>
            <p:cNvSpPr>
              <a:spLocks noChangeArrowheads="1"/>
            </p:cNvSpPr>
            <p:nvPr/>
          </p:nvSpPr>
          <p:spPr bwMode="auto">
            <a:xfrm>
              <a:off x="3606" y="2478"/>
              <a:ext cx="272" cy="45"/>
            </a:xfrm>
            <a:prstGeom prst="parallelogram">
              <a:avLst>
                <a:gd name="adj" fmla="val 151111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39" name="WordArt 55"/>
            <p:cNvSpPr>
              <a:spLocks noChangeArrowheads="1" noChangeShapeType="1" noTextEdit="1"/>
            </p:cNvSpPr>
            <p:nvPr/>
          </p:nvSpPr>
          <p:spPr bwMode="auto">
            <a:xfrm rot="-7903698">
              <a:off x="3797" y="1243"/>
              <a:ext cx="1316" cy="699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ja-JP" alt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地　　球</a:t>
              </a:r>
            </a:p>
          </p:txBody>
        </p:sp>
      </p:grp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" dur="20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900113" y="188913"/>
            <a:ext cx="3959225" cy="673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1</a:t>
            </a:r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億倍のコップの水</a:t>
            </a:r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 rot="3130679">
            <a:off x="1258094" y="3790156"/>
            <a:ext cx="2089150" cy="1366838"/>
            <a:chOff x="2925" y="2115"/>
            <a:chExt cx="1316" cy="861"/>
          </a:xfrm>
        </p:grpSpPr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81" name="Group 13"/>
          <p:cNvGrpSpPr>
            <a:grpSpLocks/>
          </p:cNvGrpSpPr>
          <p:nvPr/>
        </p:nvGrpSpPr>
        <p:grpSpPr bwMode="auto">
          <a:xfrm rot="-1186733">
            <a:off x="7308850" y="0"/>
            <a:ext cx="2089150" cy="1366838"/>
            <a:chOff x="2925" y="2115"/>
            <a:chExt cx="1316" cy="861"/>
          </a:xfrm>
        </p:grpSpPr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85" name="Group 17"/>
          <p:cNvGrpSpPr>
            <a:grpSpLocks/>
          </p:cNvGrpSpPr>
          <p:nvPr/>
        </p:nvGrpSpPr>
        <p:grpSpPr bwMode="auto">
          <a:xfrm rot="1179229">
            <a:off x="684213" y="1484313"/>
            <a:ext cx="2089150" cy="1366837"/>
            <a:chOff x="2925" y="2115"/>
            <a:chExt cx="1316" cy="861"/>
          </a:xfrm>
        </p:grpSpPr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89" name="Group 21"/>
          <p:cNvGrpSpPr>
            <a:grpSpLocks/>
          </p:cNvGrpSpPr>
          <p:nvPr/>
        </p:nvGrpSpPr>
        <p:grpSpPr bwMode="auto">
          <a:xfrm rot="-1445094">
            <a:off x="5508625" y="1125538"/>
            <a:ext cx="1909763" cy="1677987"/>
            <a:chOff x="3742" y="2704"/>
            <a:chExt cx="1203" cy="1057"/>
          </a:xfrm>
        </p:grpSpPr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2484438" y="908050"/>
            <a:ext cx="1909762" cy="1677988"/>
            <a:chOff x="3742" y="2704"/>
            <a:chExt cx="1203" cy="1057"/>
          </a:xfrm>
        </p:grpSpPr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01" name="Group 33"/>
          <p:cNvGrpSpPr>
            <a:grpSpLocks/>
          </p:cNvGrpSpPr>
          <p:nvPr/>
        </p:nvGrpSpPr>
        <p:grpSpPr bwMode="auto">
          <a:xfrm rot="2204411">
            <a:off x="5292725" y="-387350"/>
            <a:ext cx="1909763" cy="1677988"/>
            <a:chOff x="3742" y="2704"/>
            <a:chExt cx="1203" cy="1057"/>
          </a:xfrm>
        </p:grpSpPr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05" name="Group 37"/>
          <p:cNvGrpSpPr>
            <a:grpSpLocks/>
          </p:cNvGrpSpPr>
          <p:nvPr/>
        </p:nvGrpSpPr>
        <p:grpSpPr bwMode="auto">
          <a:xfrm>
            <a:off x="7667625" y="2276475"/>
            <a:ext cx="1909763" cy="1677988"/>
            <a:chOff x="3742" y="2704"/>
            <a:chExt cx="1203" cy="1057"/>
          </a:xfrm>
        </p:grpSpPr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8" name="Oval 40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13" name="Group 45"/>
          <p:cNvGrpSpPr>
            <a:grpSpLocks/>
          </p:cNvGrpSpPr>
          <p:nvPr/>
        </p:nvGrpSpPr>
        <p:grpSpPr bwMode="auto">
          <a:xfrm>
            <a:off x="2124075" y="2205038"/>
            <a:ext cx="1909763" cy="1677987"/>
            <a:chOff x="3742" y="2704"/>
            <a:chExt cx="1203" cy="1057"/>
          </a:xfrm>
        </p:grpSpPr>
        <p:sp>
          <p:nvSpPr>
            <p:cNvPr id="7214" name="Oval 46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15" name="Oval 47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16" name="Oval 48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21" name="Group 53"/>
          <p:cNvGrpSpPr>
            <a:grpSpLocks/>
          </p:cNvGrpSpPr>
          <p:nvPr/>
        </p:nvGrpSpPr>
        <p:grpSpPr bwMode="auto">
          <a:xfrm>
            <a:off x="3779838" y="2565400"/>
            <a:ext cx="2089150" cy="1366838"/>
            <a:chOff x="2925" y="2115"/>
            <a:chExt cx="1316" cy="861"/>
          </a:xfrm>
        </p:grpSpPr>
        <p:sp>
          <p:nvSpPr>
            <p:cNvPr id="7222" name="Oval 54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23" name="Oval 55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25" name="Group 57"/>
          <p:cNvGrpSpPr>
            <a:grpSpLocks/>
          </p:cNvGrpSpPr>
          <p:nvPr/>
        </p:nvGrpSpPr>
        <p:grpSpPr bwMode="auto">
          <a:xfrm rot="15736957">
            <a:off x="-361156" y="5590381"/>
            <a:ext cx="2089150" cy="1366838"/>
            <a:chOff x="2925" y="2115"/>
            <a:chExt cx="1316" cy="861"/>
          </a:xfrm>
        </p:grpSpPr>
        <p:sp>
          <p:nvSpPr>
            <p:cNvPr id="7226" name="Oval 58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27" name="Oval 59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28" name="Oval 60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33" name="Group 65"/>
          <p:cNvGrpSpPr>
            <a:grpSpLocks/>
          </p:cNvGrpSpPr>
          <p:nvPr/>
        </p:nvGrpSpPr>
        <p:grpSpPr bwMode="auto">
          <a:xfrm>
            <a:off x="-757238" y="4292600"/>
            <a:ext cx="2089151" cy="1366838"/>
            <a:chOff x="2925" y="2115"/>
            <a:chExt cx="1316" cy="861"/>
          </a:xfrm>
        </p:grpSpPr>
        <p:sp>
          <p:nvSpPr>
            <p:cNvPr id="7234" name="Oval 66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35" name="Oval 67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36" name="Oval 68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3" name="Group 5"/>
          <p:cNvGrpSpPr>
            <a:grpSpLocks/>
          </p:cNvGrpSpPr>
          <p:nvPr/>
        </p:nvGrpSpPr>
        <p:grpSpPr bwMode="auto">
          <a:xfrm rot="-1835999">
            <a:off x="7054850" y="1412875"/>
            <a:ext cx="2089150" cy="1366838"/>
            <a:chOff x="2925" y="2115"/>
            <a:chExt cx="1316" cy="861"/>
          </a:xfrm>
        </p:grpSpPr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97" name="Group 29"/>
          <p:cNvGrpSpPr>
            <a:grpSpLocks/>
          </p:cNvGrpSpPr>
          <p:nvPr/>
        </p:nvGrpSpPr>
        <p:grpSpPr bwMode="auto">
          <a:xfrm>
            <a:off x="-323850" y="2708275"/>
            <a:ext cx="1909763" cy="1677988"/>
            <a:chOff x="3742" y="2704"/>
            <a:chExt cx="1203" cy="1057"/>
          </a:xfrm>
        </p:grpSpPr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09" name="Group 41"/>
          <p:cNvGrpSpPr>
            <a:grpSpLocks/>
          </p:cNvGrpSpPr>
          <p:nvPr/>
        </p:nvGrpSpPr>
        <p:grpSpPr bwMode="auto">
          <a:xfrm>
            <a:off x="-757238" y="765175"/>
            <a:ext cx="1909763" cy="1677988"/>
            <a:chOff x="3742" y="2704"/>
            <a:chExt cx="1203" cy="1057"/>
          </a:xfrm>
        </p:grpSpPr>
        <p:sp>
          <p:nvSpPr>
            <p:cNvPr id="7210" name="Oval 42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11" name="Oval 43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12" name="Oval 44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17" name="Group 49"/>
          <p:cNvGrpSpPr>
            <a:grpSpLocks/>
          </p:cNvGrpSpPr>
          <p:nvPr/>
        </p:nvGrpSpPr>
        <p:grpSpPr bwMode="auto">
          <a:xfrm>
            <a:off x="4067175" y="908050"/>
            <a:ext cx="1909763" cy="1677988"/>
            <a:chOff x="3742" y="2704"/>
            <a:chExt cx="1203" cy="1057"/>
          </a:xfrm>
        </p:grpSpPr>
        <p:sp>
          <p:nvSpPr>
            <p:cNvPr id="7218" name="Oval 50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19" name="Oval 51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20" name="Oval 52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29" name="Group 61"/>
          <p:cNvGrpSpPr>
            <a:grpSpLocks/>
          </p:cNvGrpSpPr>
          <p:nvPr/>
        </p:nvGrpSpPr>
        <p:grpSpPr bwMode="auto">
          <a:xfrm>
            <a:off x="2771775" y="4221163"/>
            <a:ext cx="2089150" cy="1366837"/>
            <a:chOff x="2925" y="2115"/>
            <a:chExt cx="1316" cy="861"/>
          </a:xfrm>
        </p:grpSpPr>
        <p:sp>
          <p:nvSpPr>
            <p:cNvPr id="7230" name="Oval 62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31" name="Oval 63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32" name="Oval 64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37" name="Group 69"/>
          <p:cNvGrpSpPr>
            <a:grpSpLocks/>
          </p:cNvGrpSpPr>
          <p:nvPr/>
        </p:nvGrpSpPr>
        <p:grpSpPr bwMode="auto">
          <a:xfrm rot="5200356">
            <a:off x="4498182" y="4294981"/>
            <a:ext cx="2089150" cy="1366837"/>
            <a:chOff x="2925" y="2115"/>
            <a:chExt cx="1316" cy="861"/>
          </a:xfrm>
        </p:grpSpPr>
        <p:sp>
          <p:nvSpPr>
            <p:cNvPr id="7238" name="Oval 70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39" name="Oval 71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40" name="Oval 72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41" name="Group 73"/>
          <p:cNvGrpSpPr>
            <a:grpSpLocks/>
          </p:cNvGrpSpPr>
          <p:nvPr/>
        </p:nvGrpSpPr>
        <p:grpSpPr bwMode="auto">
          <a:xfrm>
            <a:off x="6877050" y="3789363"/>
            <a:ext cx="1909763" cy="1677987"/>
            <a:chOff x="3742" y="2704"/>
            <a:chExt cx="1203" cy="1057"/>
          </a:xfrm>
        </p:grpSpPr>
        <p:sp>
          <p:nvSpPr>
            <p:cNvPr id="7242" name="Oval 74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43" name="Oval 75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44" name="Oval 76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49" name="Group 81"/>
          <p:cNvGrpSpPr>
            <a:grpSpLocks/>
          </p:cNvGrpSpPr>
          <p:nvPr/>
        </p:nvGrpSpPr>
        <p:grpSpPr bwMode="auto">
          <a:xfrm rot="3766103">
            <a:off x="3016251" y="5632450"/>
            <a:ext cx="1909762" cy="1677987"/>
            <a:chOff x="3742" y="2704"/>
            <a:chExt cx="1203" cy="1057"/>
          </a:xfrm>
        </p:grpSpPr>
        <p:sp>
          <p:nvSpPr>
            <p:cNvPr id="7250" name="Oval 82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51" name="Oval 83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52" name="Oval 84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53" name="Group 85"/>
          <p:cNvGrpSpPr>
            <a:grpSpLocks/>
          </p:cNvGrpSpPr>
          <p:nvPr/>
        </p:nvGrpSpPr>
        <p:grpSpPr bwMode="auto">
          <a:xfrm>
            <a:off x="1116013" y="5180013"/>
            <a:ext cx="1909762" cy="1677987"/>
            <a:chOff x="3742" y="2704"/>
            <a:chExt cx="1203" cy="1057"/>
          </a:xfrm>
        </p:grpSpPr>
        <p:sp>
          <p:nvSpPr>
            <p:cNvPr id="7254" name="Oval 86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55" name="Oval 87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56" name="Oval 88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65" name="Group 97"/>
          <p:cNvGrpSpPr>
            <a:grpSpLocks/>
          </p:cNvGrpSpPr>
          <p:nvPr/>
        </p:nvGrpSpPr>
        <p:grpSpPr bwMode="auto">
          <a:xfrm>
            <a:off x="7596188" y="6092825"/>
            <a:ext cx="1081087" cy="530225"/>
            <a:chOff x="476" y="2387"/>
            <a:chExt cx="862" cy="453"/>
          </a:xfrm>
        </p:grpSpPr>
        <p:sp>
          <p:nvSpPr>
            <p:cNvPr id="7266" name="WordArt 98"/>
            <p:cNvSpPr>
              <a:spLocks noChangeArrowheads="1" noChangeShapeType="1" noTextEdit="1"/>
            </p:cNvSpPr>
            <p:nvPr/>
          </p:nvSpPr>
          <p:spPr bwMode="auto">
            <a:xfrm>
              <a:off x="476" y="2387"/>
              <a:ext cx="318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Ｈ</a:t>
              </a:r>
            </a:p>
          </p:txBody>
        </p:sp>
        <p:sp>
          <p:nvSpPr>
            <p:cNvPr id="7267" name="WordArt 99"/>
            <p:cNvSpPr>
              <a:spLocks noChangeArrowheads="1" noChangeShapeType="1" noTextEdit="1"/>
            </p:cNvSpPr>
            <p:nvPr/>
          </p:nvSpPr>
          <p:spPr bwMode="auto">
            <a:xfrm>
              <a:off x="884" y="2659"/>
              <a:ext cx="91" cy="18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２</a:t>
              </a:r>
            </a:p>
          </p:txBody>
        </p:sp>
        <p:sp>
          <p:nvSpPr>
            <p:cNvPr id="7268" name="WordArt 100"/>
            <p:cNvSpPr>
              <a:spLocks noChangeArrowheads="1" noChangeShapeType="1" noTextEdit="1"/>
            </p:cNvSpPr>
            <p:nvPr/>
          </p:nvSpPr>
          <p:spPr bwMode="auto">
            <a:xfrm>
              <a:off x="1066" y="2387"/>
              <a:ext cx="272" cy="3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FFFF"/>
                  </a:solidFill>
                  <a:latin typeface="ＭＳ Ｐゴシック" panose="020B0600070205080204" pitchFamily="50" charset="-128"/>
                </a:rPr>
                <a:t>Ｏ</a:t>
              </a:r>
            </a:p>
          </p:txBody>
        </p:sp>
      </p:grpSp>
      <p:grpSp>
        <p:nvGrpSpPr>
          <p:cNvPr id="7278" name="Group 110"/>
          <p:cNvGrpSpPr>
            <a:grpSpLocks/>
          </p:cNvGrpSpPr>
          <p:nvPr/>
        </p:nvGrpSpPr>
        <p:grpSpPr bwMode="auto">
          <a:xfrm>
            <a:off x="7667625" y="2276475"/>
            <a:ext cx="1909763" cy="1677988"/>
            <a:chOff x="3742" y="2704"/>
            <a:chExt cx="1203" cy="1057"/>
          </a:xfrm>
        </p:grpSpPr>
        <p:sp>
          <p:nvSpPr>
            <p:cNvPr id="7279" name="Oval 111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80" name="Oval 112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81" name="Oval 113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90" name="Group 122"/>
          <p:cNvGrpSpPr>
            <a:grpSpLocks/>
          </p:cNvGrpSpPr>
          <p:nvPr/>
        </p:nvGrpSpPr>
        <p:grpSpPr bwMode="auto">
          <a:xfrm>
            <a:off x="-757238" y="-387350"/>
            <a:ext cx="9901238" cy="7813675"/>
            <a:chOff x="-477" y="-244"/>
            <a:chExt cx="6237" cy="4922"/>
          </a:xfrm>
        </p:grpSpPr>
        <p:grpSp>
          <p:nvGrpSpPr>
            <p:cNvPr id="7257" name="Group 89"/>
            <p:cNvGrpSpPr>
              <a:grpSpLocks/>
            </p:cNvGrpSpPr>
            <p:nvPr/>
          </p:nvGrpSpPr>
          <p:grpSpPr bwMode="auto">
            <a:xfrm>
              <a:off x="3606" y="1752"/>
              <a:ext cx="1203" cy="1057"/>
              <a:chOff x="3742" y="2704"/>
              <a:chExt cx="1203" cy="1057"/>
            </a:xfrm>
          </p:grpSpPr>
          <p:sp>
            <p:nvSpPr>
              <p:cNvPr id="7258" name="Oval 90"/>
              <p:cNvSpPr>
                <a:spLocks noChangeArrowheads="1"/>
              </p:cNvSpPr>
              <p:nvPr/>
            </p:nvSpPr>
            <p:spPr bwMode="auto">
              <a:xfrm rot="8722350">
                <a:off x="4332" y="2704"/>
                <a:ext cx="613" cy="59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59" name="Oval 91"/>
              <p:cNvSpPr>
                <a:spLocks noChangeArrowheads="1"/>
              </p:cNvSpPr>
              <p:nvPr/>
            </p:nvSpPr>
            <p:spPr bwMode="auto">
              <a:xfrm rot="8722350">
                <a:off x="3742" y="3091"/>
                <a:ext cx="635" cy="58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60" name="Oval 92"/>
              <p:cNvSpPr>
                <a:spLocks noChangeArrowheads="1"/>
              </p:cNvSpPr>
              <p:nvPr/>
            </p:nvSpPr>
            <p:spPr bwMode="auto">
              <a:xfrm rot="8722350">
                <a:off x="4109" y="3035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261" name="Group 93"/>
            <p:cNvGrpSpPr>
              <a:grpSpLocks/>
            </p:cNvGrpSpPr>
            <p:nvPr/>
          </p:nvGrpSpPr>
          <p:grpSpPr bwMode="auto">
            <a:xfrm>
              <a:off x="4557" y="3263"/>
              <a:ext cx="1203" cy="1057"/>
              <a:chOff x="3742" y="2704"/>
              <a:chExt cx="1203" cy="1057"/>
            </a:xfrm>
          </p:grpSpPr>
          <p:sp>
            <p:nvSpPr>
              <p:cNvPr id="7262" name="Oval 94"/>
              <p:cNvSpPr>
                <a:spLocks noChangeArrowheads="1"/>
              </p:cNvSpPr>
              <p:nvPr/>
            </p:nvSpPr>
            <p:spPr bwMode="auto">
              <a:xfrm rot="8722350">
                <a:off x="4332" y="2704"/>
                <a:ext cx="613" cy="59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63" name="Oval 95"/>
              <p:cNvSpPr>
                <a:spLocks noChangeArrowheads="1"/>
              </p:cNvSpPr>
              <p:nvPr/>
            </p:nvSpPr>
            <p:spPr bwMode="auto">
              <a:xfrm rot="8722350">
                <a:off x="3742" y="3091"/>
                <a:ext cx="635" cy="58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64" name="Oval 96"/>
              <p:cNvSpPr>
                <a:spLocks noChangeArrowheads="1"/>
              </p:cNvSpPr>
              <p:nvPr/>
            </p:nvSpPr>
            <p:spPr bwMode="auto">
              <a:xfrm rot="8722350">
                <a:off x="4109" y="3035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270" name="Group 102"/>
            <p:cNvGrpSpPr>
              <a:grpSpLocks/>
            </p:cNvGrpSpPr>
            <p:nvPr/>
          </p:nvGrpSpPr>
          <p:grpSpPr bwMode="auto">
            <a:xfrm>
              <a:off x="1565" y="572"/>
              <a:ext cx="1203" cy="1057"/>
              <a:chOff x="3742" y="2704"/>
              <a:chExt cx="1203" cy="1057"/>
            </a:xfrm>
          </p:grpSpPr>
          <p:sp>
            <p:nvSpPr>
              <p:cNvPr id="7271" name="Oval 103"/>
              <p:cNvSpPr>
                <a:spLocks noChangeArrowheads="1"/>
              </p:cNvSpPr>
              <p:nvPr/>
            </p:nvSpPr>
            <p:spPr bwMode="auto">
              <a:xfrm rot="8722350">
                <a:off x="4332" y="2704"/>
                <a:ext cx="613" cy="59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72" name="Oval 104"/>
              <p:cNvSpPr>
                <a:spLocks noChangeArrowheads="1"/>
              </p:cNvSpPr>
              <p:nvPr/>
            </p:nvSpPr>
            <p:spPr bwMode="auto">
              <a:xfrm rot="8722350">
                <a:off x="3742" y="3091"/>
                <a:ext cx="635" cy="58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73" name="Oval 105"/>
              <p:cNvSpPr>
                <a:spLocks noChangeArrowheads="1"/>
              </p:cNvSpPr>
              <p:nvPr/>
            </p:nvSpPr>
            <p:spPr bwMode="auto">
              <a:xfrm rot="8722350">
                <a:off x="4109" y="3035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274" name="Group 106"/>
            <p:cNvGrpSpPr>
              <a:grpSpLocks/>
            </p:cNvGrpSpPr>
            <p:nvPr/>
          </p:nvGrpSpPr>
          <p:grpSpPr bwMode="auto">
            <a:xfrm rot="2204411">
              <a:off x="3334" y="-244"/>
              <a:ext cx="1203" cy="1057"/>
              <a:chOff x="3742" y="2704"/>
              <a:chExt cx="1203" cy="1057"/>
            </a:xfrm>
          </p:grpSpPr>
          <p:sp>
            <p:nvSpPr>
              <p:cNvPr id="7275" name="Oval 107"/>
              <p:cNvSpPr>
                <a:spLocks noChangeArrowheads="1"/>
              </p:cNvSpPr>
              <p:nvPr/>
            </p:nvSpPr>
            <p:spPr bwMode="auto">
              <a:xfrm rot="8722350">
                <a:off x="4332" y="2704"/>
                <a:ext cx="613" cy="59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76" name="Oval 108"/>
              <p:cNvSpPr>
                <a:spLocks noChangeArrowheads="1"/>
              </p:cNvSpPr>
              <p:nvPr/>
            </p:nvSpPr>
            <p:spPr bwMode="auto">
              <a:xfrm rot="8722350">
                <a:off x="3742" y="3091"/>
                <a:ext cx="635" cy="58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77" name="Oval 109"/>
              <p:cNvSpPr>
                <a:spLocks noChangeArrowheads="1"/>
              </p:cNvSpPr>
              <p:nvPr/>
            </p:nvSpPr>
            <p:spPr bwMode="auto">
              <a:xfrm rot="8722350">
                <a:off x="4109" y="3035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282" name="Group 114"/>
            <p:cNvGrpSpPr>
              <a:grpSpLocks/>
            </p:cNvGrpSpPr>
            <p:nvPr/>
          </p:nvGrpSpPr>
          <p:grpSpPr bwMode="auto">
            <a:xfrm>
              <a:off x="-477" y="2704"/>
              <a:ext cx="1316" cy="861"/>
              <a:chOff x="2925" y="2115"/>
              <a:chExt cx="1316" cy="861"/>
            </a:xfrm>
          </p:grpSpPr>
          <p:sp>
            <p:nvSpPr>
              <p:cNvPr id="7283" name="Oval 115"/>
              <p:cNvSpPr>
                <a:spLocks noChangeArrowheads="1"/>
              </p:cNvSpPr>
              <p:nvPr/>
            </p:nvSpPr>
            <p:spPr bwMode="auto">
              <a:xfrm>
                <a:off x="3606" y="2432"/>
                <a:ext cx="635" cy="5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84" name="Oval 116"/>
              <p:cNvSpPr>
                <a:spLocks noChangeArrowheads="1"/>
              </p:cNvSpPr>
              <p:nvPr/>
            </p:nvSpPr>
            <p:spPr bwMode="auto">
              <a:xfrm>
                <a:off x="2925" y="2432"/>
                <a:ext cx="635" cy="5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85" name="Oval 117"/>
              <p:cNvSpPr>
                <a:spLocks noChangeArrowheads="1"/>
              </p:cNvSpPr>
              <p:nvPr/>
            </p:nvSpPr>
            <p:spPr bwMode="auto">
              <a:xfrm>
                <a:off x="3153" y="2115"/>
                <a:ext cx="771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286" name="Group 118"/>
            <p:cNvGrpSpPr>
              <a:grpSpLocks/>
            </p:cNvGrpSpPr>
            <p:nvPr/>
          </p:nvGrpSpPr>
          <p:grpSpPr bwMode="auto">
            <a:xfrm rot="3766103">
              <a:off x="1900" y="3548"/>
              <a:ext cx="1203" cy="1057"/>
              <a:chOff x="3742" y="2704"/>
              <a:chExt cx="1203" cy="1057"/>
            </a:xfrm>
          </p:grpSpPr>
          <p:sp>
            <p:nvSpPr>
              <p:cNvPr id="7287" name="Oval 119"/>
              <p:cNvSpPr>
                <a:spLocks noChangeArrowheads="1"/>
              </p:cNvSpPr>
              <p:nvPr/>
            </p:nvSpPr>
            <p:spPr bwMode="auto">
              <a:xfrm rot="8722350">
                <a:off x="4332" y="2704"/>
                <a:ext cx="613" cy="59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88" name="Oval 120"/>
              <p:cNvSpPr>
                <a:spLocks noChangeArrowheads="1"/>
              </p:cNvSpPr>
              <p:nvPr/>
            </p:nvSpPr>
            <p:spPr bwMode="auto">
              <a:xfrm rot="8722350">
                <a:off x="3742" y="3091"/>
                <a:ext cx="635" cy="58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89" name="Oval 121"/>
              <p:cNvSpPr>
                <a:spLocks noChangeArrowheads="1"/>
              </p:cNvSpPr>
              <p:nvPr/>
            </p:nvSpPr>
            <p:spPr bwMode="auto">
              <a:xfrm rot="8722350">
                <a:off x="4109" y="3035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grpSp>
        <p:nvGrpSpPr>
          <p:cNvPr id="7291" name="Group 123"/>
          <p:cNvGrpSpPr>
            <a:grpSpLocks/>
          </p:cNvGrpSpPr>
          <p:nvPr/>
        </p:nvGrpSpPr>
        <p:grpSpPr bwMode="auto">
          <a:xfrm rot="1179229">
            <a:off x="684213" y="1484313"/>
            <a:ext cx="2089150" cy="1366837"/>
            <a:chOff x="2925" y="2115"/>
            <a:chExt cx="1316" cy="861"/>
          </a:xfrm>
        </p:grpSpPr>
        <p:sp>
          <p:nvSpPr>
            <p:cNvPr id="7292" name="Oval 124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93" name="Oval 125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94" name="Oval 126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95" name="Group 127"/>
          <p:cNvGrpSpPr>
            <a:grpSpLocks/>
          </p:cNvGrpSpPr>
          <p:nvPr/>
        </p:nvGrpSpPr>
        <p:grpSpPr bwMode="auto">
          <a:xfrm>
            <a:off x="4067175" y="908050"/>
            <a:ext cx="1909763" cy="1677988"/>
            <a:chOff x="3742" y="2704"/>
            <a:chExt cx="1203" cy="1057"/>
          </a:xfrm>
        </p:grpSpPr>
        <p:sp>
          <p:nvSpPr>
            <p:cNvPr id="7296" name="Oval 128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97" name="Oval 129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98" name="Oval 130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299" name="Group 131"/>
          <p:cNvGrpSpPr>
            <a:grpSpLocks/>
          </p:cNvGrpSpPr>
          <p:nvPr/>
        </p:nvGrpSpPr>
        <p:grpSpPr bwMode="auto">
          <a:xfrm rot="-1835999">
            <a:off x="7054850" y="1412875"/>
            <a:ext cx="2089150" cy="1366838"/>
            <a:chOff x="2925" y="2115"/>
            <a:chExt cx="1316" cy="861"/>
          </a:xfrm>
        </p:grpSpPr>
        <p:sp>
          <p:nvSpPr>
            <p:cNvPr id="7300" name="Oval 132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01" name="Oval 133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02" name="Oval 134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03" name="Group 135"/>
          <p:cNvGrpSpPr>
            <a:grpSpLocks/>
          </p:cNvGrpSpPr>
          <p:nvPr/>
        </p:nvGrpSpPr>
        <p:grpSpPr bwMode="auto">
          <a:xfrm rot="1179229">
            <a:off x="684213" y="1484313"/>
            <a:ext cx="2089150" cy="1366837"/>
            <a:chOff x="2925" y="2115"/>
            <a:chExt cx="1316" cy="861"/>
          </a:xfrm>
        </p:grpSpPr>
        <p:sp>
          <p:nvSpPr>
            <p:cNvPr id="7304" name="Oval 136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05" name="Oval 137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06" name="Oval 138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07" name="Group 139"/>
          <p:cNvGrpSpPr>
            <a:grpSpLocks/>
          </p:cNvGrpSpPr>
          <p:nvPr/>
        </p:nvGrpSpPr>
        <p:grpSpPr bwMode="auto">
          <a:xfrm>
            <a:off x="4067175" y="908050"/>
            <a:ext cx="1909763" cy="1677988"/>
            <a:chOff x="3742" y="2704"/>
            <a:chExt cx="1203" cy="1057"/>
          </a:xfrm>
        </p:grpSpPr>
        <p:sp>
          <p:nvSpPr>
            <p:cNvPr id="7308" name="Oval 140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09" name="Oval 141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10" name="Oval 142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11" name="Group 143"/>
          <p:cNvGrpSpPr>
            <a:grpSpLocks/>
          </p:cNvGrpSpPr>
          <p:nvPr/>
        </p:nvGrpSpPr>
        <p:grpSpPr bwMode="auto">
          <a:xfrm>
            <a:off x="6877050" y="3789363"/>
            <a:ext cx="1909763" cy="1677987"/>
            <a:chOff x="3742" y="2704"/>
            <a:chExt cx="1203" cy="1057"/>
          </a:xfrm>
        </p:grpSpPr>
        <p:sp>
          <p:nvSpPr>
            <p:cNvPr id="7312" name="Oval 144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13" name="Oval 145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14" name="Oval 146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15" name="Group 147"/>
          <p:cNvGrpSpPr>
            <a:grpSpLocks/>
          </p:cNvGrpSpPr>
          <p:nvPr/>
        </p:nvGrpSpPr>
        <p:grpSpPr bwMode="auto">
          <a:xfrm rot="-1835999">
            <a:off x="7054850" y="1412875"/>
            <a:ext cx="2089150" cy="1366838"/>
            <a:chOff x="2925" y="2115"/>
            <a:chExt cx="1316" cy="861"/>
          </a:xfrm>
        </p:grpSpPr>
        <p:sp>
          <p:nvSpPr>
            <p:cNvPr id="7316" name="Oval 148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17" name="Oval 149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18" name="Oval 150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19" name="Group 151"/>
          <p:cNvGrpSpPr>
            <a:grpSpLocks/>
          </p:cNvGrpSpPr>
          <p:nvPr/>
        </p:nvGrpSpPr>
        <p:grpSpPr bwMode="auto">
          <a:xfrm rot="1179229">
            <a:off x="684213" y="1484313"/>
            <a:ext cx="2089150" cy="1366837"/>
            <a:chOff x="2925" y="2115"/>
            <a:chExt cx="1316" cy="861"/>
          </a:xfrm>
        </p:grpSpPr>
        <p:sp>
          <p:nvSpPr>
            <p:cNvPr id="7320" name="Oval 152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21" name="Oval 153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22" name="Oval 154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23" name="Group 155"/>
          <p:cNvGrpSpPr>
            <a:grpSpLocks/>
          </p:cNvGrpSpPr>
          <p:nvPr/>
        </p:nvGrpSpPr>
        <p:grpSpPr bwMode="auto">
          <a:xfrm>
            <a:off x="4067175" y="908050"/>
            <a:ext cx="1909763" cy="1677988"/>
            <a:chOff x="3742" y="2704"/>
            <a:chExt cx="1203" cy="1057"/>
          </a:xfrm>
        </p:grpSpPr>
        <p:sp>
          <p:nvSpPr>
            <p:cNvPr id="7324" name="Oval 156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25" name="Oval 157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26" name="Oval 158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27" name="Group 159"/>
          <p:cNvGrpSpPr>
            <a:grpSpLocks/>
          </p:cNvGrpSpPr>
          <p:nvPr/>
        </p:nvGrpSpPr>
        <p:grpSpPr bwMode="auto">
          <a:xfrm rot="15736957">
            <a:off x="-361156" y="5590381"/>
            <a:ext cx="2089150" cy="1366838"/>
            <a:chOff x="2925" y="2115"/>
            <a:chExt cx="1316" cy="861"/>
          </a:xfrm>
        </p:grpSpPr>
        <p:sp>
          <p:nvSpPr>
            <p:cNvPr id="7328" name="Oval 160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29" name="Oval 161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30" name="Oval 162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31" name="Group 163"/>
          <p:cNvGrpSpPr>
            <a:grpSpLocks/>
          </p:cNvGrpSpPr>
          <p:nvPr/>
        </p:nvGrpSpPr>
        <p:grpSpPr bwMode="auto">
          <a:xfrm>
            <a:off x="2771775" y="4221163"/>
            <a:ext cx="2089150" cy="1366837"/>
            <a:chOff x="2925" y="2115"/>
            <a:chExt cx="1316" cy="861"/>
          </a:xfrm>
        </p:grpSpPr>
        <p:sp>
          <p:nvSpPr>
            <p:cNvPr id="7332" name="Oval 164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33" name="Oval 165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34" name="Oval 166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35" name="Group 167"/>
          <p:cNvGrpSpPr>
            <a:grpSpLocks/>
          </p:cNvGrpSpPr>
          <p:nvPr/>
        </p:nvGrpSpPr>
        <p:grpSpPr bwMode="auto">
          <a:xfrm>
            <a:off x="-757238" y="-387350"/>
            <a:ext cx="9901238" cy="7813675"/>
            <a:chOff x="-477" y="-244"/>
            <a:chExt cx="6237" cy="4922"/>
          </a:xfrm>
        </p:grpSpPr>
        <p:grpSp>
          <p:nvGrpSpPr>
            <p:cNvPr id="7336" name="Group 168"/>
            <p:cNvGrpSpPr>
              <a:grpSpLocks/>
            </p:cNvGrpSpPr>
            <p:nvPr/>
          </p:nvGrpSpPr>
          <p:grpSpPr bwMode="auto">
            <a:xfrm>
              <a:off x="3606" y="1752"/>
              <a:ext cx="1203" cy="1057"/>
              <a:chOff x="3742" y="2704"/>
              <a:chExt cx="1203" cy="1057"/>
            </a:xfrm>
          </p:grpSpPr>
          <p:sp>
            <p:nvSpPr>
              <p:cNvPr id="7337" name="Oval 169"/>
              <p:cNvSpPr>
                <a:spLocks noChangeArrowheads="1"/>
              </p:cNvSpPr>
              <p:nvPr/>
            </p:nvSpPr>
            <p:spPr bwMode="auto">
              <a:xfrm rot="8722350">
                <a:off x="4332" y="2704"/>
                <a:ext cx="613" cy="59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38" name="Oval 170"/>
              <p:cNvSpPr>
                <a:spLocks noChangeArrowheads="1"/>
              </p:cNvSpPr>
              <p:nvPr/>
            </p:nvSpPr>
            <p:spPr bwMode="auto">
              <a:xfrm rot="8722350">
                <a:off x="3742" y="3091"/>
                <a:ext cx="635" cy="58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39" name="Oval 171"/>
              <p:cNvSpPr>
                <a:spLocks noChangeArrowheads="1"/>
              </p:cNvSpPr>
              <p:nvPr/>
            </p:nvSpPr>
            <p:spPr bwMode="auto">
              <a:xfrm rot="8722350">
                <a:off x="4109" y="3035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340" name="Group 172"/>
            <p:cNvGrpSpPr>
              <a:grpSpLocks/>
            </p:cNvGrpSpPr>
            <p:nvPr/>
          </p:nvGrpSpPr>
          <p:grpSpPr bwMode="auto">
            <a:xfrm>
              <a:off x="4557" y="3263"/>
              <a:ext cx="1203" cy="1057"/>
              <a:chOff x="3742" y="2704"/>
              <a:chExt cx="1203" cy="1057"/>
            </a:xfrm>
          </p:grpSpPr>
          <p:sp>
            <p:nvSpPr>
              <p:cNvPr id="7341" name="Oval 173"/>
              <p:cNvSpPr>
                <a:spLocks noChangeArrowheads="1"/>
              </p:cNvSpPr>
              <p:nvPr/>
            </p:nvSpPr>
            <p:spPr bwMode="auto">
              <a:xfrm rot="8722350">
                <a:off x="4332" y="2704"/>
                <a:ext cx="613" cy="59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42" name="Oval 174"/>
              <p:cNvSpPr>
                <a:spLocks noChangeArrowheads="1"/>
              </p:cNvSpPr>
              <p:nvPr/>
            </p:nvSpPr>
            <p:spPr bwMode="auto">
              <a:xfrm rot="8722350">
                <a:off x="3742" y="3091"/>
                <a:ext cx="635" cy="58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43" name="Oval 175"/>
              <p:cNvSpPr>
                <a:spLocks noChangeArrowheads="1"/>
              </p:cNvSpPr>
              <p:nvPr/>
            </p:nvSpPr>
            <p:spPr bwMode="auto">
              <a:xfrm rot="8722350">
                <a:off x="4109" y="3035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344" name="Group 176"/>
            <p:cNvGrpSpPr>
              <a:grpSpLocks/>
            </p:cNvGrpSpPr>
            <p:nvPr/>
          </p:nvGrpSpPr>
          <p:grpSpPr bwMode="auto">
            <a:xfrm>
              <a:off x="1565" y="572"/>
              <a:ext cx="1203" cy="1057"/>
              <a:chOff x="3742" y="2704"/>
              <a:chExt cx="1203" cy="1057"/>
            </a:xfrm>
          </p:grpSpPr>
          <p:sp>
            <p:nvSpPr>
              <p:cNvPr id="7345" name="Oval 177"/>
              <p:cNvSpPr>
                <a:spLocks noChangeArrowheads="1"/>
              </p:cNvSpPr>
              <p:nvPr/>
            </p:nvSpPr>
            <p:spPr bwMode="auto">
              <a:xfrm rot="8722350">
                <a:off x="4332" y="2704"/>
                <a:ext cx="613" cy="59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46" name="Oval 178"/>
              <p:cNvSpPr>
                <a:spLocks noChangeArrowheads="1"/>
              </p:cNvSpPr>
              <p:nvPr/>
            </p:nvSpPr>
            <p:spPr bwMode="auto">
              <a:xfrm rot="8722350">
                <a:off x="3742" y="3091"/>
                <a:ext cx="635" cy="58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47" name="Oval 179"/>
              <p:cNvSpPr>
                <a:spLocks noChangeArrowheads="1"/>
              </p:cNvSpPr>
              <p:nvPr/>
            </p:nvSpPr>
            <p:spPr bwMode="auto">
              <a:xfrm rot="8722350">
                <a:off x="4109" y="3035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348" name="Group 180"/>
            <p:cNvGrpSpPr>
              <a:grpSpLocks/>
            </p:cNvGrpSpPr>
            <p:nvPr/>
          </p:nvGrpSpPr>
          <p:grpSpPr bwMode="auto">
            <a:xfrm rot="2204411">
              <a:off x="3334" y="-244"/>
              <a:ext cx="1203" cy="1057"/>
              <a:chOff x="3742" y="2704"/>
              <a:chExt cx="1203" cy="1057"/>
            </a:xfrm>
          </p:grpSpPr>
          <p:sp>
            <p:nvSpPr>
              <p:cNvPr id="7349" name="Oval 181"/>
              <p:cNvSpPr>
                <a:spLocks noChangeArrowheads="1"/>
              </p:cNvSpPr>
              <p:nvPr/>
            </p:nvSpPr>
            <p:spPr bwMode="auto">
              <a:xfrm rot="8722350">
                <a:off x="4332" y="2704"/>
                <a:ext cx="613" cy="59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50" name="Oval 182"/>
              <p:cNvSpPr>
                <a:spLocks noChangeArrowheads="1"/>
              </p:cNvSpPr>
              <p:nvPr/>
            </p:nvSpPr>
            <p:spPr bwMode="auto">
              <a:xfrm rot="8722350">
                <a:off x="3742" y="3091"/>
                <a:ext cx="635" cy="58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51" name="Oval 183"/>
              <p:cNvSpPr>
                <a:spLocks noChangeArrowheads="1"/>
              </p:cNvSpPr>
              <p:nvPr/>
            </p:nvSpPr>
            <p:spPr bwMode="auto">
              <a:xfrm rot="8722350">
                <a:off x="4109" y="3035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352" name="Group 184"/>
            <p:cNvGrpSpPr>
              <a:grpSpLocks/>
            </p:cNvGrpSpPr>
            <p:nvPr/>
          </p:nvGrpSpPr>
          <p:grpSpPr bwMode="auto">
            <a:xfrm>
              <a:off x="-477" y="2704"/>
              <a:ext cx="1316" cy="861"/>
              <a:chOff x="2925" y="2115"/>
              <a:chExt cx="1316" cy="861"/>
            </a:xfrm>
          </p:grpSpPr>
          <p:sp>
            <p:nvSpPr>
              <p:cNvPr id="7353" name="Oval 185"/>
              <p:cNvSpPr>
                <a:spLocks noChangeArrowheads="1"/>
              </p:cNvSpPr>
              <p:nvPr/>
            </p:nvSpPr>
            <p:spPr bwMode="auto">
              <a:xfrm>
                <a:off x="3606" y="2432"/>
                <a:ext cx="635" cy="5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54" name="Oval 186"/>
              <p:cNvSpPr>
                <a:spLocks noChangeArrowheads="1"/>
              </p:cNvSpPr>
              <p:nvPr/>
            </p:nvSpPr>
            <p:spPr bwMode="auto">
              <a:xfrm>
                <a:off x="2925" y="2432"/>
                <a:ext cx="635" cy="54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55" name="Oval 187"/>
              <p:cNvSpPr>
                <a:spLocks noChangeArrowheads="1"/>
              </p:cNvSpPr>
              <p:nvPr/>
            </p:nvSpPr>
            <p:spPr bwMode="auto">
              <a:xfrm>
                <a:off x="3153" y="2115"/>
                <a:ext cx="771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356" name="Group 188"/>
            <p:cNvGrpSpPr>
              <a:grpSpLocks/>
            </p:cNvGrpSpPr>
            <p:nvPr/>
          </p:nvGrpSpPr>
          <p:grpSpPr bwMode="auto">
            <a:xfrm rot="3766103">
              <a:off x="1900" y="3548"/>
              <a:ext cx="1203" cy="1057"/>
              <a:chOff x="3742" y="2704"/>
              <a:chExt cx="1203" cy="1057"/>
            </a:xfrm>
          </p:grpSpPr>
          <p:sp>
            <p:nvSpPr>
              <p:cNvPr id="7357" name="Oval 189"/>
              <p:cNvSpPr>
                <a:spLocks noChangeArrowheads="1"/>
              </p:cNvSpPr>
              <p:nvPr/>
            </p:nvSpPr>
            <p:spPr bwMode="auto">
              <a:xfrm rot="8722350">
                <a:off x="4332" y="2704"/>
                <a:ext cx="613" cy="59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58" name="Oval 190"/>
              <p:cNvSpPr>
                <a:spLocks noChangeArrowheads="1"/>
              </p:cNvSpPr>
              <p:nvPr/>
            </p:nvSpPr>
            <p:spPr bwMode="auto">
              <a:xfrm rot="8722350">
                <a:off x="3742" y="3091"/>
                <a:ext cx="635" cy="58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359" name="Oval 191"/>
              <p:cNvSpPr>
                <a:spLocks noChangeArrowheads="1"/>
              </p:cNvSpPr>
              <p:nvPr/>
            </p:nvSpPr>
            <p:spPr bwMode="auto">
              <a:xfrm rot="8722350">
                <a:off x="4109" y="3035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grpSp>
        <p:nvGrpSpPr>
          <p:cNvPr id="7360" name="Group 192"/>
          <p:cNvGrpSpPr>
            <a:grpSpLocks/>
          </p:cNvGrpSpPr>
          <p:nvPr/>
        </p:nvGrpSpPr>
        <p:grpSpPr bwMode="auto">
          <a:xfrm>
            <a:off x="6877050" y="3789363"/>
            <a:ext cx="1909763" cy="1677987"/>
            <a:chOff x="3742" y="2704"/>
            <a:chExt cx="1203" cy="1057"/>
          </a:xfrm>
        </p:grpSpPr>
        <p:sp>
          <p:nvSpPr>
            <p:cNvPr id="7361" name="Oval 193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62" name="Oval 194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63" name="Oval 195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64" name="Group 196"/>
          <p:cNvGrpSpPr>
            <a:grpSpLocks/>
          </p:cNvGrpSpPr>
          <p:nvPr/>
        </p:nvGrpSpPr>
        <p:grpSpPr bwMode="auto">
          <a:xfrm rot="-1835999">
            <a:off x="7054850" y="1412875"/>
            <a:ext cx="2089150" cy="1366838"/>
            <a:chOff x="2925" y="2115"/>
            <a:chExt cx="1316" cy="861"/>
          </a:xfrm>
        </p:grpSpPr>
        <p:sp>
          <p:nvSpPr>
            <p:cNvPr id="7365" name="Oval 197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66" name="Oval 198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67" name="Oval 199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68" name="Group 200"/>
          <p:cNvGrpSpPr>
            <a:grpSpLocks/>
          </p:cNvGrpSpPr>
          <p:nvPr/>
        </p:nvGrpSpPr>
        <p:grpSpPr bwMode="auto">
          <a:xfrm rot="1179229">
            <a:off x="684213" y="1484313"/>
            <a:ext cx="2089150" cy="1366837"/>
            <a:chOff x="2925" y="2115"/>
            <a:chExt cx="1316" cy="861"/>
          </a:xfrm>
        </p:grpSpPr>
        <p:sp>
          <p:nvSpPr>
            <p:cNvPr id="7369" name="Oval 201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0" name="Oval 202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1" name="Oval 203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72" name="Group 204"/>
          <p:cNvGrpSpPr>
            <a:grpSpLocks/>
          </p:cNvGrpSpPr>
          <p:nvPr/>
        </p:nvGrpSpPr>
        <p:grpSpPr bwMode="auto">
          <a:xfrm>
            <a:off x="4067175" y="908050"/>
            <a:ext cx="1909763" cy="1677988"/>
            <a:chOff x="3742" y="2704"/>
            <a:chExt cx="1203" cy="1057"/>
          </a:xfrm>
        </p:grpSpPr>
        <p:sp>
          <p:nvSpPr>
            <p:cNvPr id="7373" name="Oval 205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4" name="Oval 206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75" name="Oval 207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377" name="Oval 209"/>
          <p:cNvSpPr>
            <a:spLocks noChangeArrowheads="1"/>
          </p:cNvSpPr>
          <p:nvPr/>
        </p:nvSpPr>
        <p:spPr bwMode="auto">
          <a:xfrm rot="15736957">
            <a:off x="354806" y="5269707"/>
            <a:ext cx="1008063" cy="863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8" name="Oval 210"/>
          <p:cNvSpPr>
            <a:spLocks noChangeArrowheads="1"/>
          </p:cNvSpPr>
          <p:nvPr/>
        </p:nvSpPr>
        <p:spPr bwMode="auto">
          <a:xfrm rot="15736957">
            <a:off x="500857" y="6341269"/>
            <a:ext cx="1008062" cy="863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9" name="Oval 211"/>
          <p:cNvSpPr>
            <a:spLocks noChangeArrowheads="1"/>
          </p:cNvSpPr>
          <p:nvPr/>
        </p:nvSpPr>
        <p:spPr bwMode="auto">
          <a:xfrm rot="15736957">
            <a:off x="-26194" y="5779294"/>
            <a:ext cx="1223963" cy="11525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81" name="Oval 213"/>
          <p:cNvSpPr>
            <a:spLocks noChangeArrowheads="1"/>
          </p:cNvSpPr>
          <p:nvPr/>
        </p:nvSpPr>
        <p:spPr bwMode="auto">
          <a:xfrm>
            <a:off x="3852863" y="4724400"/>
            <a:ext cx="1008062" cy="863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82" name="Oval 214"/>
          <p:cNvSpPr>
            <a:spLocks noChangeArrowheads="1"/>
          </p:cNvSpPr>
          <p:nvPr/>
        </p:nvSpPr>
        <p:spPr bwMode="auto">
          <a:xfrm>
            <a:off x="2771775" y="4724400"/>
            <a:ext cx="1008063" cy="863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385" name="Group 217"/>
          <p:cNvGrpSpPr>
            <a:grpSpLocks/>
          </p:cNvGrpSpPr>
          <p:nvPr/>
        </p:nvGrpSpPr>
        <p:grpSpPr bwMode="auto">
          <a:xfrm>
            <a:off x="5724525" y="2781300"/>
            <a:ext cx="1909763" cy="1677988"/>
            <a:chOff x="3742" y="2704"/>
            <a:chExt cx="1203" cy="1057"/>
          </a:xfrm>
        </p:grpSpPr>
        <p:sp>
          <p:nvSpPr>
            <p:cNvPr id="7386" name="Oval 218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87" name="Oval 219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88" name="Oval 220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89" name="Group 221"/>
          <p:cNvGrpSpPr>
            <a:grpSpLocks/>
          </p:cNvGrpSpPr>
          <p:nvPr/>
        </p:nvGrpSpPr>
        <p:grpSpPr bwMode="auto">
          <a:xfrm>
            <a:off x="7234238" y="5180013"/>
            <a:ext cx="1909762" cy="1677987"/>
            <a:chOff x="3742" y="2704"/>
            <a:chExt cx="1203" cy="1057"/>
          </a:xfrm>
        </p:grpSpPr>
        <p:sp>
          <p:nvSpPr>
            <p:cNvPr id="7390" name="Oval 222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91" name="Oval 223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92" name="Oval 224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93" name="Group 225"/>
          <p:cNvGrpSpPr>
            <a:grpSpLocks/>
          </p:cNvGrpSpPr>
          <p:nvPr/>
        </p:nvGrpSpPr>
        <p:grpSpPr bwMode="auto">
          <a:xfrm>
            <a:off x="2484438" y="908050"/>
            <a:ext cx="1909762" cy="1677988"/>
            <a:chOff x="3742" y="2704"/>
            <a:chExt cx="1203" cy="1057"/>
          </a:xfrm>
        </p:grpSpPr>
        <p:sp>
          <p:nvSpPr>
            <p:cNvPr id="7394" name="Oval 226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95" name="Oval 227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96" name="Oval 228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397" name="Group 229"/>
          <p:cNvGrpSpPr>
            <a:grpSpLocks/>
          </p:cNvGrpSpPr>
          <p:nvPr/>
        </p:nvGrpSpPr>
        <p:grpSpPr bwMode="auto">
          <a:xfrm rot="2204411">
            <a:off x="5292725" y="-387350"/>
            <a:ext cx="1909763" cy="1677988"/>
            <a:chOff x="3742" y="2704"/>
            <a:chExt cx="1203" cy="1057"/>
          </a:xfrm>
        </p:grpSpPr>
        <p:sp>
          <p:nvSpPr>
            <p:cNvPr id="7398" name="Oval 230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99" name="Oval 231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00" name="Oval 232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401" name="Group 233"/>
          <p:cNvGrpSpPr>
            <a:grpSpLocks/>
          </p:cNvGrpSpPr>
          <p:nvPr/>
        </p:nvGrpSpPr>
        <p:grpSpPr bwMode="auto">
          <a:xfrm>
            <a:off x="-757238" y="4292600"/>
            <a:ext cx="2089151" cy="1366838"/>
            <a:chOff x="2925" y="2115"/>
            <a:chExt cx="1316" cy="861"/>
          </a:xfrm>
        </p:grpSpPr>
        <p:sp>
          <p:nvSpPr>
            <p:cNvPr id="7402" name="Oval 234"/>
            <p:cNvSpPr>
              <a:spLocks noChangeArrowheads="1"/>
            </p:cNvSpPr>
            <p:nvPr/>
          </p:nvSpPr>
          <p:spPr bwMode="auto">
            <a:xfrm>
              <a:off x="3606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03" name="Oval 235"/>
            <p:cNvSpPr>
              <a:spLocks noChangeArrowheads="1"/>
            </p:cNvSpPr>
            <p:nvPr/>
          </p:nvSpPr>
          <p:spPr bwMode="auto">
            <a:xfrm>
              <a:off x="2925" y="2432"/>
              <a:ext cx="635" cy="5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04" name="Oval 236"/>
            <p:cNvSpPr>
              <a:spLocks noChangeArrowheads="1"/>
            </p:cNvSpPr>
            <p:nvPr/>
          </p:nvSpPr>
          <p:spPr bwMode="auto">
            <a:xfrm>
              <a:off x="3153" y="2115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405" name="Group 237"/>
          <p:cNvGrpSpPr>
            <a:grpSpLocks/>
          </p:cNvGrpSpPr>
          <p:nvPr/>
        </p:nvGrpSpPr>
        <p:grpSpPr bwMode="auto">
          <a:xfrm rot="3766103">
            <a:off x="3016251" y="5632450"/>
            <a:ext cx="1909762" cy="1677987"/>
            <a:chOff x="3742" y="2704"/>
            <a:chExt cx="1203" cy="1057"/>
          </a:xfrm>
        </p:grpSpPr>
        <p:sp>
          <p:nvSpPr>
            <p:cNvPr id="7406" name="Oval 238"/>
            <p:cNvSpPr>
              <a:spLocks noChangeArrowheads="1"/>
            </p:cNvSpPr>
            <p:nvPr/>
          </p:nvSpPr>
          <p:spPr bwMode="auto">
            <a:xfrm rot="8722350">
              <a:off x="4332" y="2704"/>
              <a:ext cx="613" cy="5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07" name="Oval 239"/>
            <p:cNvSpPr>
              <a:spLocks noChangeArrowheads="1"/>
            </p:cNvSpPr>
            <p:nvPr/>
          </p:nvSpPr>
          <p:spPr bwMode="auto">
            <a:xfrm rot="8722350">
              <a:off x="3742" y="3091"/>
              <a:ext cx="635" cy="58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08" name="Oval 240"/>
            <p:cNvSpPr>
              <a:spLocks noChangeArrowheads="1"/>
            </p:cNvSpPr>
            <p:nvPr/>
          </p:nvSpPr>
          <p:spPr bwMode="auto">
            <a:xfrm rot="8722350">
              <a:off x="4109" y="3035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410" name="Oval 242"/>
          <p:cNvSpPr>
            <a:spLocks noChangeArrowheads="1"/>
          </p:cNvSpPr>
          <p:nvPr/>
        </p:nvSpPr>
        <p:spPr bwMode="auto">
          <a:xfrm rot="8722350">
            <a:off x="7813675" y="3789363"/>
            <a:ext cx="973138" cy="9493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11" name="Oval 243"/>
          <p:cNvSpPr>
            <a:spLocks noChangeArrowheads="1"/>
          </p:cNvSpPr>
          <p:nvPr/>
        </p:nvSpPr>
        <p:spPr bwMode="auto">
          <a:xfrm rot="8722350">
            <a:off x="6877050" y="4403725"/>
            <a:ext cx="1008063" cy="9350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14" name="Oval 246"/>
          <p:cNvSpPr>
            <a:spLocks noChangeArrowheads="1"/>
          </p:cNvSpPr>
          <p:nvPr/>
        </p:nvSpPr>
        <p:spPr bwMode="auto">
          <a:xfrm rot="-1835999">
            <a:off x="8186738" y="1604963"/>
            <a:ext cx="1008062" cy="863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15" name="Oval 247"/>
          <p:cNvSpPr>
            <a:spLocks noChangeArrowheads="1"/>
          </p:cNvSpPr>
          <p:nvPr/>
        </p:nvSpPr>
        <p:spPr bwMode="auto">
          <a:xfrm rot="-1835999">
            <a:off x="7256463" y="2155825"/>
            <a:ext cx="1008062" cy="863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18" name="Oval 250"/>
          <p:cNvSpPr>
            <a:spLocks noChangeArrowheads="1"/>
          </p:cNvSpPr>
          <p:nvPr/>
        </p:nvSpPr>
        <p:spPr bwMode="auto">
          <a:xfrm rot="1179229">
            <a:off x="1647825" y="2154238"/>
            <a:ext cx="1008063" cy="863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19" name="Oval 251"/>
          <p:cNvSpPr>
            <a:spLocks noChangeArrowheads="1"/>
          </p:cNvSpPr>
          <p:nvPr/>
        </p:nvSpPr>
        <p:spPr bwMode="auto">
          <a:xfrm rot="1179229">
            <a:off x="630238" y="1790700"/>
            <a:ext cx="1008062" cy="863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22" name="Oval 254"/>
          <p:cNvSpPr>
            <a:spLocks noChangeArrowheads="1"/>
          </p:cNvSpPr>
          <p:nvPr/>
        </p:nvSpPr>
        <p:spPr bwMode="auto">
          <a:xfrm rot="8722350">
            <a:off x="5003800" y="908050"/>
            <a:ext cx="973138" cy="9493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23" name="Oval 255"/>
          <p:cNvSpPr>
            <a:spLocks noChangeArrowheads="1"/>
          </p:cNvSpPr>
          <p:nvPr/>
        </p:nvSpPr>
        <p:spPr bwMode="auto">
          <a:xfrm rot="8722350">
            <a:off x="4067175" y="1522413"/>
            <a:ext cx="1008063" cy="9350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426" name="Group 258"/>
          <p:cNvGrpSpPr>
            <a:grpSpLocks/>
          </p:cNvGrpSpPr>
          <p:nvPr/>
        </p:nvGrpSpPr>
        <p:grpSpPr bwMode="auto">
          <a:xfrm>
            <a:off x="1085850" y="1433513"/>
            <a:ext cx="7524750" cy="5618162"/>
            <a:chOff x="684" y="903"/>
            <a:chExt cx="4740" cy="3539"/>
          </a:xfrm>
        </p:grpSpPr>
        <p:grpSp>
          <p:nvGrpSpPr>
            <p:cNvPr id="7245" name="Group 77"/>
            <p:cNvGrpSpPr>
              <a:grpSpLocks/>
            </p:cNvGrpSpPr>
            <p:nvPr/>
          </p:nvGrpSpPr>
          <p:grpSpPr bwMode="auto">
            <a:xfrm>
              <a:off x="3243" y="3385"/>
              <a:ext cx="1203" cy="1057"/>
              <a:chOff x="3742" y="2704"/>
              <a:chExt cx="1203" cy="1057"/>
            </a:xfrm>
          </p:grpSpPr>
          <p:sp>
            <p:nvSpPr>
              <p:cNvPr id="7246" name="Oval 78"/>
              <p:cNvSpPr>
                <a:spLocks noChangeArrowheads="1"/>
              </p:cNvSpPr>
              <p:nvPr/>
            </p:nvSpPr>
            <p:spPr bwMode="auto">
              <a:xfrm rot="8722350">
                <a:off x="4332" y="2704"/>
                <a:ext cx="613" cy="598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47" name="Oval 79"/>
              <p:cNvSpPr>
                <a:spLocks noChangeArrowheads="1"/>
              </p:cNvSpPr>
              <p:nvPr/>
            </p:nvSpPr>
            <p:spPr bwMode="auto">
              <a:xfrm rot="8722350">
                <a:off x="3742" y="3091"/>
                <a:ext cx="635" cy="58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248" name="Oval 80"/>
              <p:cNvSpPr>
                <a:spLocks noChangeArrowheads="1"/>
              </p:cNvSpPr>
              <p:nvPr/>
            </p:nvSpPr>
            <p:spPr bwMode="auto">
              <a:xfrm rot="8722350">
                <a:off x="4109" y="3035"/>
                <a:ext cx="725" cy="7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7383" name="Oval 215"/>
            <p:cNvSpPr>
              <a:spLocks noChangeArrowheads="1"/>
            </p:cNvSpPr>
            <p:nvPr/>
          </p:nvSpPr>
          <p:spPr bwMode="auto">
            <a:xfrm>
              <a:off x="1974" y="2659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12" name="Oval 244"/>
            <p:cNvSpPr>
              <a:spLocks noChangeArrowheads="1"/>
            </p:cNvSpPr>
            <p:nvPr/>
          </p:nvSpPr>
          <p:spPr bwMode="auto">
            <a:xfrm rot="8722350">
              <a:off x="4699" y="2718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16" name="Oval 248"/>
            <p:cNvSpPr>
              <a:spLocks noChangeArrowheads="1"/>
            </p:cNvSpPr>
            <p:nvPr/>
          </p:nvSpPr>
          <p:spPr bwMode="auto">
            <a:xfrm rot="-1835999">
              <a:off x="4643" y="921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20" name="Oval 252"/>
            <p:cNvSpPr>
              <a:spLocks noChangeArrowheads="1"/>
            </p:cNvSpPr>
            <p:nvPr/>
          </p:nvSpPr>
          <p:spPr bwMode="auto">
            <a:xfrm rot="1179229">
              <a:off x="684" y="924"/>
              <a:ext cx="771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24" name="Oval 256"/>
            <p:cNvSpPr>
              <a:spLocks noChangeArrowheads="1"/>
            </p:cNvSpPr>
            <p:nvPr/>
          </p:nvSpPr>
          <p:spPr bwMode="auto">
            <a:xfrm rot="8722350">
              <a:off x="2929" y="903"/>
              <a:ext cx="725" cy="72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4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4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8313" y="5949950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2011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900113" y="765175"/>
            <a:ext cx="7200900" cy="5761038"/>
            <a:chOff x="657" y="3113"/>
            <a:chExt cx="953" cy="861"/>
          </a:xfrm>
        </p:grpSpPr>
        <p:sp>
          <p:nvSpPr>
            <p:cNvPr id="15363" name="AutoShape 3"/>
            <p:cNvSpPr>
              <a:spLocks noChangeArrowheads="1"/>
            </p:cNvSpPr>
            <p:nvPr/>
          </p:nvSpPr>
          <p:spPr bwMode="auto">
            <a:xfrm>
              <a:off x="748" y="3385"/>
              <a:ext cx="771" cy="58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 flipH="1" flipV="1">
              <a:off x="657" y="3158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 flipV="1">
              <a:off x="1519" y="3113"/>
              <a:ext cx="9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5373" name="WordArt 13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3248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何倍で分子が見えるか</a:t>
            </a:r>
          </a:p>
        </p:txBody>
      </p:sp>
      <p:sp>
        <p:nvSpPr>
          <p:cNvPr id="15374" name="WordArt 14"/>
          <p:cNvSpPr>
            <a:spLocks noChangeArrowheads="1" noChangeShapeType="1" noTextEdit="1"/>
          </p:cNvSpPr>
          <p:nvPr/>
        </p:nvSpPr>
        <p:spPr bwMode="auto">
          <a:xfrm>
            <a:off x="3203575" y="4652963"/>
            <a:ext cx="273685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１倍</a:t>
            </a:r>
          </a:p>
        </p:txBody>
      </p:sp>
      <p:sp>
        <p:nvSpPr>
          <p:cNvPr id="15376" name="WordArt 16"/>
          <p:cNvSpPr>
            <a:spLocks noChangeArrowheads="1" noChangeShapeType="1" noTextEdit="1"/>
          </p:cNvSpPr>
          <p:nvPr/>
        </p:nvSpPr>
        <p:spPr bwMode="auto">
          <a:xfrm>
            <a:off x="3708400" y="1700213"/>
            <a:ext cx="1984375" cy="5159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ＭＳ Ｐゴシック" panose="020B0600070205080204" pitchFamily="50" charset="-128"/>
              </a:rPr>
              <a:t>１倍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8" name="Group 36"/>
          <p:cNvGrpSpPr>
            <a:grpSpLocks/>
          </p:cNvGrpSpPr>
          <p:nvPr/>
        </p:nvGrpSpPr>
        <p:grpSpPr bwMode="auto">
          <a:xfrm>
            <a:off x="1763713" y="765175"/>
            <a:ext cx="7200900" cy="5761038"/>
            <a:chOff x="657" y="3113"/>
            <a:chExt cx="953" cy="861"/>
          </a:xfrm>
        </p:grpSpPr>
        <p:sp>
          <p:nvSpPr>
            <p:cNvPr id="3109" name="AutoShape 37"/>
            <p:cNvSpPr>
              <a:spLocks noChangeArrowheads="1"/>
            </p:cNvSpPr>
            <p:nvPr/>
          </p:nvSpPr>
          <p:spPr bwMode="auto">
            <a:xfrm>
              <a:off x="748" y="3385"/>
              <a:ext cx="771" cy="58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 flipH="1" flipV="1">
              <a:off x="657" y="3158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 flipV="1">
              <a:off x="1519" y="3113"/>
              <a:ext cx="9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129" name="Group 57"/>
          <p:cNvGrpSpPr>
            <a:grpSpLocks/>
          </p:cNvGrpSpPr>
          <p:nvPr/>
        </p:nvGrpSpPr>
        <p:grpSpPr bwMode="auto">
          <a:xfrm>
            <a:off x="684213" y="4652963"/>
            <a:ext cx="2271712" cy="1655762"/>
            <a:chOff x="431" y="2931"/>
            <a:chExt cx="1431" cy="1043"/>
          </a:xfrm>
        </p:grpSpPr>
        <p:grpSp>
          <p:nvGrpSpPr>
            <p:cNvPr id="3080" name="Group 8"/>
            <p:cNvGrpSpPr>
              <a:grpSpLocks/>
            </p:cNvGrpSpPr>
            <p:nvPr/>
          </p:nvGrpSpPr>
          <p:grpSpPr bwMode="auto">
            <a:xfrm>
              <a:off x="431" y="3475"/>
              <a:ext cx="499" cy="499"/>
              <a:chOff x="657" y="3113"/>
              <a:chExt cx="953" cy="861"/>
            </a:xfrm>
          </p:grpSpPr>
          <p:sp>
            <p:nvSpPr>
              <p:cNvPr id="3081" name="AutoShape 9"/>
              <p:cNvSpPr>
                <a:spLocks noChangeArrowheads="1"/>
              </p:cNvSpPr>
              <p:nvPr/>
            </p:nvSpPr>
            <p:spPr bwMode="auto">
              <a:xfrm>
                <a:off x="748" y="3385"/>
                <a:ext cx="771" cy="589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H="1" flipV="1">
                <a:off x="657" y="3158"/>
                <a:ext cx="9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V="1">
                <a:off x="1519" y="3113"/>
                <a:ext cx="9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113" name="AutoShape 41"/>
            <p:cNvSpPr>
              <a:spLocks noChangeArrowheads="1"/>
            </p:cNvSpPr>
            <p:nvPr/>
          </p:nvSpPr>
          <p:spPr bwMode="auto">
            <a:xfrm rot="62857991">
              <a:off x="1226" y="3454"/>
              <a:ext cx="636" cy="181"/>
            </a:xfrm>
            <a:prstGeom prst="rightArrow">
              <a:avLst>
                <a:gd name="adj1" fmla="val 50000"/>
                <a:gd name="adj2" fmla="val 8784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4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521" y="2931"/>
              <a:ext cx="864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×10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endParaRPr>
            </a:p>
          </p:txBody>
        </p:sp>
      </p:grpSp>
      <p:sp>
        <p:nvSpPr>
          <p:cNvPr id="3117" name="WordArt 45"/>
          <p:cNvSpPr>
            <a:spLocks noChangeArrowheads="1" noChangeShapeType="1" noTextEdit="1"/>
          </p:cNvSpPr>
          <p:nvPr/>
        </p:nvSpPr>
        <p:spPr bwMode="auto">
          <a:xfrm>
            <a:off x="3995738" y="4652963"/>
            <a:ext cx="273685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１０倍</a:t>
            </a:r>
          </a:p>
        </p:txBody>
      </p:sp>
      <p:sp>
        <p:nvSpPr>
          <p:cNvPr id="3118" name="WordArt 46"/>
          <p:cNvSpPr>
            <a:spLocks noChangeArrowheads="1" noChangeShapeType="1" noTextEdit="1"/>
          </p:cNvSpPr>
          <p:nvPr/>
        </p:nvSpPr>
        <p:spPr bwMode="auto">
          <a:xfrm>
            <a:off x="5292725" y="4365625"/>
            <a:ext cx="3143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</a:t>
            </a:r>
          </a:p>
        </p:txBody>
      </p:sp>
      <p:sp>
        <p:nvSpPr>
          <p:cNvPr id="3119" name="WordArt 47"/>
          <p:cNvSpPr>
            <a:spLocks noChangeArrowheads="1" noChangeShapeType="1" noTextEdit="1"/>
          </p:cNvSpPr>
          <p:nvPr/>
        </p:nvSpPr>
        <p:spPr bwMode="auto">
          <a:xfrm>
            <a:off x="4211638" y="1700213"/>
            <a:ext cx="1984375" cy="5159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ＭＳ Ｐゴシック" panose="020B0600070205080204" pitchFamily="50" charset="-128"/>
              </a:rPr>
              <a:t>１０倍</a:t>
            </a:r>
          </a:p>
        </p:txBody>
      </p:sp>
      <p:sp>
        <p:nvSpPr>
          <p:cNvPr id="3121" name="WordArt 49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5111750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まだ見えない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10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1763713" y="765175"/>
            <a:ext cx="7200900" cy="5761038"/>
            <a:chOff x="657" y="3113"/>
            <a:chExt cx="953" cy="861"/>
          </a:xfrm>
        </p:grpSpPr>
        <p:sp>
          <p:nvSpPr>
            <p:cNvPr id="10251" name="AutoShape 11"/>
            <p:cNvSpPr>
              <a:spLocks noChangeArrowheads="1"/>
            </p:cNvSpPr>
            <p:nvPr/>
          </p:nvSpPr>
          <p:spPr bwMode="auto">
            <a:xfrm>
              <a:off x="748" y="3385"/>
              <a:ext cx="771" cy="58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 flipH="1" flipV="1">
              <a:off x="657" y="3158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V="1">
              <a:off x="1519" y="3113"/>
              <a:ext cx="9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3995738" y="4652963"/>
            <a:ext cx="273685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１０倍</a:t>
            </a:r>
          </a:p>
        </p:txBody>
      </p:sp>
      <p:sp>
        <p:nvSpPr>
          <p:cNvPr id="10260" name="WordArt 20"/>
          <p:cNvSpPr>
            <a:spLocks noChangeArrowheads="1" noChangeShapeType="1" noTextEdit="1"/>
          </p:cNvSpPr>
          <p:nvPr/>
        </p:nvSpPr>
        <p:spPr bwMode="auto">
          <a:xfrm>
            <a:off x="5292725" y="4365625"/>
            <a:ext cx="3143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２</a:t>
            </a:r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>
            <a:off x="4211638" y="1700213"/>
            <a:ext cx="1984375" cy="5159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ＭＳ Ｐゴシック" panose="020B0600070205080204" pitchFamily="50" charset="-128"/>
              </a:rPr>
              <a:t>１００倍</a:t>
            </a:r>
          </a:p>
        </p:txBody>
      </p:sp>
      <p:sp>
        <p:nvSpPr>
          <p:cNvPr id="10262" name="WordArt 22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5111750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まだ見えない</a:t>
            </a:r>
          </a:p>
        </p:txBody>
      </p:sp>
      <p:grpSp>
        <p:nvGrpSpPr>
          <p:cNvPr id="10270" name="Group 30"/>
          <p:cNvGrpSpPr>
            <a:grpSpLocks/>
          </p:cNvGrpSpPr>
          <p:nvPr/>
        </p:nvGrpSpPr>
        <p:grpSpPr bwMode="auto">
          <a:xfrm>
            <a:off x="684213" y="4724400"/>
            <a:ext cx="2271712" cy="1584325"/>
            <a:chOff x="431" y="2976"/>
            <a:chExt cx="1431" cy="998"/>
          </a:xfrm>
        </p:grpSpPr>
        <p:grpSp>
          <p:nvGrpSpPr>
            <p:cNvPr id="10264" name="Group 24"/>
            <p:cNvGrpSpPr>
              <a:grpSpLocks/>
            </p:cNvGrpSpPr>
            <p:nvPr/>
          </p:nvGrpSpPr>
          <p:grpSpPr bwMode="auto">
            <a:xfrm>
              <a:off x="431" y="3475"/>
              <a:ext cx="499" cy="499"/>
              <a:chOff x="657" y="3113"/>
              <a:chExt cx="953" cy="861"/>
            </a:xfrm>
          </p:grpSpPr>
          <p:sp>
            <p:nvSpPr>
              <p:cNvPr id="10265" name="AutoShape 25"/>
              <p:cNvSpPr>
                <a:spLocks noChangeArrowheads="1"/>
              </p:cNvSpPr>
              <p:nvPr/>
            </p:nvSpPr>
            <p:spPr bwMode="auto">
              <a:xfrm>
                <a:off x="748" y="3385"/>
                <a:ext cx="771" cy="589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266" name="Line 26"/>
              <p:cNvSpPr>
                <a:spLocks noChangeShapeType="1"/>
              </p:cNvSpPr>
              <p:nvPr/>
            </p:nvSpPr>
            <p:spPr bwMode="auto">
              <a:xfrm flipH="1" flipV="1">
                <a:off x="657" y="3158"/>
                <a:ext cx="9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67" name="Line 27"/>
              <p:cNvSpPr>
                <a:spLocks noChangeShapeType="1"/>
              </p:cNvSpPr>
              <p:nvPr/>
            </p:nvSpPr>
            <p:spPr bwMode="auto">
              <a:xfrm flipV="1">
                <a:off x="1519" y="3113"/>
                <a:ext cx="9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0268" name="AutoShape 28"/>
            <p:cNvSpPr>
              <a:spLocks noChangeArrowheads="1"/>
            </p:cNvSpPr>
            <p:nvPr/>
          </p:nvSpPr>
          <p:spPr bwMode="auto">
            <a:xfrm rot="62857991">
              <a:off x="1226" y="3454"/>
              <a:ext cx="636" cy="181"/>
            </a:xfrm>
            <a:prstGeom prst="rightArrow">
              <a:avLst>
                <a:gd name="adj1" fmla="val 50000"/>
                <a:gd name="adj2" fmla="val 8784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69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31" y="2976"/>
              <a:ext cx="1270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さらに</a:t>
              </a:r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×10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endParaRPr>
            </a:p>
          </p:txBody>
        </p:sp>
      </p:grp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5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1763713" y="765175"/>
            <a:ext cx="7200900" cy="5761038"/>
            <a:chOff x="657" y="3113"/>
            <a:chExt cx="953" cy="861"/>
          </a:xfrm>
        </p:grpSpPr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748" y="3385"/>
              <a:ext cx="771" cy="58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 flipH="1" flipV="1">
              <a:off x="657" y="3158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flipV="1">
              <a:off x="1519" y="3113"/>
              <a:ext cx="9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115" name="WordArt 19"/>
          <p:cNvSpPr>
            <a:spLocks noChangeArrowheads="1" noChangeShapeType="1" noTextEdit="1"/>
          </p:cNvSpPr>
          <p:nvPr/>
        </p:nvSpPr>
        <p:spPr bwMode="auto">
          <a:xfrm>
            <a:off x="3995738" y="4652963"/>
            <a:ext cx="273685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１０倍</a:t>
            </a:r>
          </a:p>
        </p:txBody>
      </p:sp>
      <p:sp>
        <p:nvSpPr>
          <p:cNvPr id="4116" name="WordArt 20"/>
          <p:cNvSpPr>
            <a:spLocks noChangeArrowheads="1" noChangeShapeType="1" noTextEdit="1"/>
          </p:cNvSpPr>
          <p:nvPr/>
        </p:nvSpPr>
        <p:spPr bwMode="auto">
          <a:xfrm>
            <a:off x="5292725" y="4365625"/>
            <a:ext cx="3143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３</a:t>
            </a:r>
          </a:p>
        </p:txBody>
      </p:sp>
      <p:sp>
        <p:nvSpPr>
          <p:cNvPr id="4117" name="WordArt 21"/>
          <p:cNvSpPr>
            <a:spLocks noChangeArrowheads="1" noChangeShapeType="1" noTextEdit="1"/>
          </p:cNvSpPr>
          <p:nvPr/>
        </p:nvSpPr>
        <p:spPr bwMode="auto">
          <a:xfrm>
            <a:off x="3779838" y="1700213"/>
            <a:ext cx="3024187" cy="433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ＭＳ Ｐゴシック" panose="020B0600070205080204" pitchFamily="50" charset="-128"/>
              </a:rPr>
              <a:t>１０００倍</a:t>
            </a:r>
          </a:p>
        </p:txBody>
      </p:sp>
      <p:sp>
        <p:nvSpPr>
          <p:cNvPr id="4118" name="WordArt 22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5111750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まだ見えない</a:t>
            </a:r>
          </a:p>
        </p:txBody>
      </p:sp>
      <p:grpSp>
        <p:nvGrpSpPr>
          <p:cNvPr id="4127" name="Group 31"/>
          <p:cNvGrpSpPr>
            <a:grpSpLocks/>
          </p:cNvGrpSpPr>
          <p:nvPr/>
        </p:nvGrpSpPr>
        <p:grpSpPr bwMode="auto">
          <a:xfrm>
            <a:off x="684213" y="4724400"/>
            <a:ext cx="2271712" cy="1584325"/>
            <a:chOff x="431" y="2976"/>
            <a:chExt cx="1431" cy="998"/>
          </a:xfrm>
        </p:grpSpPr>
        <p:grpSp>
          <p:nvGrpSpPr>
            <p:cNvPr id="4120" name="Group 24"/>
            <p:cNvGrpSpPr>
              <a:grpSpLocks/>
            </p:cNvGrpSpPr>
            <p:nvPr/>
          </p:nvGrpSpPr>
          <p:grpSpPr bwMode="auto">
            <a:xfrm>
              <a:off x="431" y="3475"/>
              <a:ext cx="499" cy="499"/>
              <a:chOff x="657" y="3113"/>
              <a:chExt cx="953" cy="861"/>
            </a:xfrm>
          </p:grpSpPr>
          <p:sp>
            <p:nvSpPr>
              <p:cNvPr id="4121" name="AutoShape 25"/>
              <p:cNvSpPr>
                <a:spLocks noChangeArrowheads="1"/>
              </p:cNvSpPr>
              <p:nvPr/>
            </p:nvSpPr>
            <p:spPr bwMode="auto">
              <a:xfrm>
                <a:off x="748" y="3385"/>
                <a:ext cx="771" cy="589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/>
            </p:nvSpPr>
            <p:spPr bwMode="auto">
              <a:xfrm flipH="1" flipV="1">
                <a:off x="657" y="3158"/>
                <a:ext cx="9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/>
            </p:nvSpPr>
            <p:spPr bwMode="auto">
              <a:xfrm flipV="1">
                <a:off x="1519" y="3113"/>
                <a:ext cx="9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124" name="AutoShape 28"/>
            <p:cNvSpPr>
              <a:spLocks noChangeArrowheads="1"/>
            </p:cNvSpPr>
            <p:nvPr/>
          </p:nvSpPr>
          <p:spPr bwMode="auto">
            <a:xfrm rot="62857991">
              <a:off x="1226" y="3454"/>
              <a:ext cx="636" cy="181"/>
            </a:xfrm>
            <a:prstGeom prst="rightArrow">
              <a:avLst>
                <a:gd name="adj1" fmla="val 50000"/>
                <a:gd name="adj2" fmla="val 8784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431" y="2976"/>
              <a:ext cx="1270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さらに</a:t>
              </a:r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×10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endParaRPr>
            </a:p>
          </p:txBody>
        </p:sp>
      </p:grp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10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1763713" y="765175"/>
            <a:ext cx="7200900" cy="5761038"/>
            <a:chOff x="657" y="3113"/>
            <a:chExt cx="953" cy="861"/>
          </a:xfrm>
        </p:grpSpPr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748" y="3385"/>
              <a:ext cx="771" cy="58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H="1" flipV="1">
              <a:off x="657" y="3158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V="1">
              <a:off x="1519" y="3113"/>
              <a:ext cx="9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138" name="WordArt 18"/>
          <p:cNvSpPr>
            <a:spLocks noChangeArrowheads="1" noChangeShapeType="1" noTextEdit="1"/>
          </p:cNvSpPr>
          <p:nvPr/>
        </p:nvSpPr>
        <p:spPr bwMode="auto">
          <a:xfrm>
            <a:off x="3995738" y="4652963"/>
            <a:ext cx="273685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１０倍</a:t>
            </a:r>
          </a:p>
        </p:txBody>
      </p:sp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>
            <a:off x="5364163" y="4365625"/>
            <a:ext cx="3143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４</a:t>
            </a:r>
          </a:p>
        </p:txBody>
      </p:sp>
      <p:sp>
        <p:nvSpPr>
          <p:cNvPr id="5140" name="WordArt 20"/>
          <p:cNvSpPr>
            <a:spLocks noChangeArrowheads="1" noChangeShapeType="1" noTextEdit="1"/>
          </p:cNvSpPr>
          <p:nvPr/>
        </p:nvSpPr>
        <p:spPr bwMode="auto">
          <a:xfrm>
            <a:off x="3419475" y="1700213"/>
            <a:ext cx="403225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ＭＳ Ｐゴシック" panose="020B0600070205080204" pitchFamily="50" charset="-128"/>
              </a:rPr>
              <a:t>１００００倍</a:t>
            </a:r>
          </a:p>
        </p:txBody>
      </p:sp>
      <p:sp>
        <p:nvSpPr>
          <p:cNvPr id="5141" name="WordArt 21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5111750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まだ見えない</a:t>
            </a:r>
          </a:p>
        </p:txBody>
      </p: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684213" y="4724400"/>
            <a:ext cx="2271712" cy="1584325"/>
            <a:chOff x="431" y="2976"/>
            <a:chExt cx="1431" cy="998"/>
          </a:xfrm>
        </p:grpSpPr>
        <p:grpSp>
          <p:nvGrpSpPr>
            <p:cNvPr id="5143" name="Group 23"/>
            <p:cNvGrpSpPr>
              <a:grpSpLocks/>
            </p:cNvGrpSpPr>
            <p:nvPr/>
          </p:nvGrpSpPr>
          <p:grpSpPr bwMode="auto">
            <a:xfrm>
              <a:off x="431" y="3475"/>
              <a:ext cx="499" cy="499"/>
              <a:chOff x="657" y="3113"/>
              <a:chExt cx="953" cy="861"/>
            </a:xfrm>
          </p:grpSpPr>
          <p:sp>
            <p:nvSpPr>
              <p:cNvPr id="5144" name="AutoShape 24"/>
              <p:cNvSpPr>
                <a:spLocks noChangeArrowheads="1"/>
              </p:cNvSpPr>
              <p:nvPr/>
            </p:nvSpPr>
            <p:spPr bwMode="auto">
              <a:xfrm>
                <a:off x="748" y="3385"/>
                <a:ext cx="771" cy="589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45" name="Line 25"/>
              <p:cNvSpPr>
                <a:spLocks noChangeShapeType="1"/>
              </p:cNvSpPr>
              <p:nvPr/>
            </p:nvSpPr>
            <p:spPr bwMode="auto">
              <a:xfrm flipH="1" flipV="1">
                <a:off x="657" y="3158"/>
                <a:ext cx="9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/>
            </p:nvSpPr>
            <p:spPr bwMode="auto">
              <a:xfrm flipV="1">
                <a:off x="1519" y="3113"/>
                <a:ext cx="9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147" name="AutoShape 27"/>
            <p:cNvSpPr>
              <a:spLocks noChangeArrowheads="1"/>
            </p:cNvSpPr>
            <p:nvPr/>
          </p:nvSpPr>
          <p:spPr bwMode="auto">
            <a:xfrm rot="62857991">
              <a:off x="1226" y="3454"/>
              <a:ext cx="636" cy="181"/>
            </a:xfrm>
            <a:prstGeom prst="rightArrow">
              <a:avLst>
                <a:gd name="adj1" fmla="val 50000"/>
                <a:gd name="adj2" fmla="val 8784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49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31" y="2976"/>
              <a:ext cx="1270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さらに</a:t>
              </a:r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×10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endParaRPr>
            </a:p>
          </p:txBody>
        </p:sp>
      </p:grp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13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763713" y="765175"/>
            <a:ext cx="7200900" cy="5761038"/>
            <a:chOff x="657" y="3113"/>
            <a:chExt cx="953" cy="861"/>
          </a:xfrm>
        </p:grpSpPr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>
              <a:off x="748" y="3385"/>
              <a:ext cx="771" cy="58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 flipH="1" flipV="1">
              <a:off x="657" y="3158"/>
              <a:ext cx="9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 flipV="1">
              <a:off x="1519" y="3113"/>
              <a:ext cx="9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3995738" y="4652963"/>
            <a:ext cx="273685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１０倍</a:t>
            </a: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5364163" y="4365625"/>
            <a:ext cx="3143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５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3419475" y="1700213"/>
            <a:ext cx="403225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ＭＳ Ｐゴシック" panose="020B0600070205080204" pitchFamily="50" charset="-128"/>
              </a:rPr>
              <a:t>１０００００倍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5111750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まだ見えない</a:t>
            </a:r>
          </a:p>
        </p:txBody>
      </p: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684213" y="4724400"/>
            <a:ext cx="2271712" cy="1584325"/>
            <a:chOff x="431" y="2976"/>
            <a:chExt cx="1431" cy="998"/>
          </a:xfrm>
        </p:grpSpPr>
        <p:grpSp>
          <p:nvGrpSpPr>
            <p:cNvPr id="11275" name="Group 11"/>
            <p:cNvGrpSpPr>
              <a:grpSpLocks/>
            </p:cNvGrpSpPr>
            <p:nvPr/>
          </p:nvGrpSpPr>
          <p:grpSpPr bwMode="auto">
            <a:xfrm>
              <a:off x="431" y="3475"/>
              <a:ext cx="499" cy="499"/>
              <a:chOff x="657" y="3113"/>
              <a:chExt cx="953" cy="861"/>
            </a:xfrm>
          </p:grpSpPr>
          <p:sp>
            <p:nvSpPr>
              <p:cNvPr id="11276" name="AutoShape 12"/>
              <p:cNvSpPr>
                <a:spLocks noChangeArrowheads="1"/>
              </p:cNvSpPr>
              <p:nvPr/>
            </p:nvSpPr>
            <p:spPr bwMode="auto">
              <a:xfrm>
                <a:off x="748" y="3385"/>
                <a:ext cx="771" cy="589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277" name="Line 13"/>
              <p:cNvSpPr>
                <a:spLocks noChangeShapeType="1"/>
              </p:cNvSpPr>
              <p:nvPr/>
            </p:nvSpPr>
            <p:spPr bwMode="auto">
              <a:xfrm flipH="1" flipV="1">
                <a:off x="657" y="3158"/>
                <a:ext cx="9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78" name="Line 14"/>
              <p:cNvSpPr>
                <a:spLocks noChangeShapeType="1"/>
              </p:cNvSpPr>
              <p:nvPr/>
            </p:nvSpPr>
            <p:spPr bwMode="auto">
              <a:xfrm flipV="1">
                <a:off x="1519" y="3113"/>
                <a:ext cx="9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 rot="62857991">
              <a:off x="1226" y="3454"/>
              <a:ext cx="636" cy="181"/>
            </a:xfrm>
            <a:prstGeom prst="rightArrow">
              <a:avLst>
                <a:gd name="adj1" fmla="val 50000"/>
                <a:gd name="adj2" fmla="val 8784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81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31" y="2976"/>
              <a:ext cx="1270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さらに</a:t>
              </a:r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×10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endParaRPr>
            </a:p>
          </p:txBody>
        </p:sp>
      </p:grp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3995738" y="4652963"/>
            <a:ext cx="273685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１０倍</a:t>
            </a:r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5364163" y="4365625"/>
            <a:ext cx="3143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６</a:t>
            </a: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3419475" y="1700213"/>
            <a:ext cx="403225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ＭＳ Ｐゴシック" panose="020B0600070205080204" pitchFamily="50" charset="-128"/>
              </a:rPr>
              <a:t>１００００００倍</a:t>
            </a: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5111750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まだ見にくいが</a:t>
            </a:r>
          </a:p>
        </p:txBody>
      </p:sp>
      <p:grpSp>
        <p:nvGrpSpPr>
          <p:cNvPr id="12331" name="Group 43"/>
          <p:cNvGrpSpPr>
            <a:grpSpLocks/>
          </p:cNvGrpSpPr>
          <p:nvPr/>
        </p:nvGrpSpPr>
        <p:grpSpPr bwMode="auto">
          <a:xfrm>
            <a:off x="684213" y="4724400"/>
            <a:ext cx="2271712" cy="1584325"/>
            <a:chOff x="431" y="2976"/>
            <a:chExt cx="1431" cy="998"/>
          </a:xfrm>
        </p:grpSpPr>
        <p:grpSp>
          <p:nvGrpSpPr>
            <p:cNvPr id="12299" name="Group 11"/>
            <p:cNvGrpSpPr>
              <a:grpSpLocks/>
            </p:cNvGrpSpPr>
            <p:nvPr/>
          </p:nvGrpSpPr>
          <p:grpSpPr bwMode="auto">
            <a:xfrm>
              <a:off x="431" y="3475"/>
              <a:ext cx="499" cy="499"/>
              <a:chOff x="657" y="3113"/>
              <a:chExt cx="953" cy="861"/>
            </a:xfrm>
          </p:grpSpPr>
          <p:sp>
            <p:nvSpPr>
              <p:cNvPr id="12300" name="AutoShape 12"/>
              <p:cNvSpPr>
                <a:spLocks noChangeArrowheads="1"/>
              </p:cNvSpPr>
              <p:nvPr/>
            </p:nvSpPr>
            <p:spPr bwMode="auto">
              <a:xfrm>
                <a:off x="748" y="3385"/>
                <a:ext cx="771" cy="589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2301" name="Line 13"/>
              <p:cNvSpPr>
                <a:spLocks noChangeShapeType="1"/>
              </p:cNvSpPr>
              <p:nvPr/>
            </p:nvSpPr>
            <p:spPr bwMode="auto">
              <a:xfrm flipH="1" flipV="1">
                <a:off x="657" y="3158"/>
                <a:ext cx="9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02" name="Line 14"/>
              <p:cNvSpPr>
                <a:spLocks noChangeShapeType="1"/>
              </p:cNvSpPr>
              <p:nvPr/>
            </p:nvSpPr>
            <p:spPr bwMode="auto">
              <a:xfrm flipV="1">
                <a:off x="1519" y="3113"/>
                <a:ext cx="9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2303" name="AutoShape 15"/>
            <p:cNvSpPr>
              <a:spLocks noChangeArrowheads="1"/>
            </p:cNvSpPr>
            <p:nvPr/>
          </p:nvSpPr>
          <p:spPr bwMode="auto">
            <a:xfrm rot="62857991">
              <a:off x="1226" y="3454"/>
              <a:ext cx="636" cy="181"/>
            </a:xfrm>
            <a:prstGeom prst="rightArrow">
              <a:avLst>
                <a:gd name="adj1" fmla="val 50000"/>
                <a:gd name="adj2" fmla="val 8784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0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31" y="2976"/>
              <a:ext cx="1270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さらに</a:t>
              </a:r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×10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12368" name="Group 80"/>
          <p:cNvGrpSpPr>
            <a:grpSpLocks/>
          </p:cNvGrpSpPr>
          <p:nvPr/>
        </p:nvGrpSpPr>
        <p:grpSpPr bwMode="auto">
          <a:xfrm>
            <a:off x="1692275" y="765175"/>
            <a:ext cx="7234238" cy="5761038"/>
            <a:chOff x="1090" y="482"/>
            <a:chExt cx="4557" cy="3629"/>
          </a:xfrm>
        </p:grpSpPr>
        <p:grpSp>
          <p:nvGrpSpPr>
            <p:cNvPr id="12361" name="Group 73"/>
            <p:cNvGrpSpPr>
              <a:grpSpLocks/>
            </p:cNvGrpSpPr>
            <p:nvPr/>
          </p:nvGrpSpPr>
          <p:grpSpPr bwMode="auto">
            <a:xfrm>
              <a:off x="1111" y="482"/>
              <a:ext cx="4536" cy="3629"/>
              <a:chOff x="657" y="3113"/>
              <a:chExt cx="953" cy="861"/>
            </a:xfrm>
          </p:grpSpPr>
          <p:sp>
            <p:nvSpPr>
              <p:cNvPr id="12362" name="AutoShape 74"/>
              <p:cNvSpPr>
                <a:spLocks noChangeArrowheads="1"/>
              </p:cNvSpPr>
              <p:nvPr/>
            </p:nvSpPr>
            <p:spPr bwMode="auto">
              <a:xfrm>
                <a:off x="748" y="3385"/>
                <a:ext cx="771" cy="589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2363" name="Line 75"/>
              <p:cNvSpPr>
                <a:spLocks noChangeShapeType="1"/>
              </p:cNvSpPr>
              <p:nvPr/>
            </p:nvSpPr>
            <p:spPr bwMode="auto">
              <a:xfrm flipH="1" flipV="1">
                <a:off x="657" y="3158"/>
                <a:ext cx="9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64" name="Line 76"/>
              <p:cNvSpPr>
                <a:spLocks noChangeShapeType="1"/>
              </p:cNvSpPr>
              <p:nvPr/>
            </p:nvSpPr>
            <p:spPr bwMode="auto">
              <a:xfrm flipV="1">
                <a:off x="1519" y="3113"/>
                <a:ext cx="9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2365" name="Text Box 77"/>
            <p:cNvSpPr txBox="1">
              <a:spLocks noChangeArrowheads="1"/>
            </p:cNvSpPr>
            <p:nvPr/>
          </p:nvSpPr>
          <p:spPr bwMode="auto">
            <a:xfrm>
              <a:off x="1655" y="1661"/>
              <a:ext cx="36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/>
                <a:t>・・・・・・・・・・・・・・・・・・・・・・・・・・・・・・・・・・・・・・・・・・・・・・・</a:t>
              </a:r>
            </a:p>
          </p:txBody>
        </p:sp>
        <p:sp>
          <p:nvSpPr>
            <p:cNvPr id="12366" name="Line 78"/>
            <p:cNvSpPr>
              <a:spLocks noChangeShapeType="1"/>
            </p:cNvSpPr>
            <p:nvPr/>
          </p:nvSpPr>
          <p:spPr bwMode="auto">
            <a:xfrm flipV="1">
              <a:off x="5193" y="482"/>
              <a:ext cx="433" cy="1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67" name="Line 79"/>
            <p:cNvSpPr>
              <a:spLocks noChangeShapeType="1"/>
            </p:cNvSpPr>
            <p:nvPr/>
          </p:nvSpPr>
          <p:spPr bwMode="auto">
            <a:xfrm flipH="1" flipV="1">
              <a:off x="1090" y="663"/>
              <a:ext cx="433" cy="9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3995738" y="4724400"/>
            <a:ext cx="273685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１０倍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5364163" y="4437063"/>
            <a:ext cx="31432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ＭＳ Ｐゴシック" panose="020B0600070205080204" pitchFamily="50" charset="-128"/>
              </a:rPr>
              <a:t>７</a:t>
            </a: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3419475" y="1700213"/>
            <a:ext cx="403225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ＭＳ Ｐゴシック" panose="020B0600070205080204" pitchFamily="50" charset="-128"/>
              </a:rPr>
              <a:t>１０００００００倍</a:t>
            </a: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2843213" y="333375"/>
            <a:ext cx="5111750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ＭＳ Ｐゴシック" panose="020B0600070205080204" pitchFamily="50" charset="-128"/>
              </a:rPr>
              <a:t>だいぶ見えてきた</a:t>
            </a:r>
          </a:p>
        </p:txBody>
      </p:sp>
      <p:grpSp>
        <p:nvGrpSpPr>
          <p:cNvPr id="14170" name="Group 858"/>
          <p:cNvGrpSpPr>
            <a:grpSpLocks/>
          </p:cNvGrpSpPr>
          <p:nvPr/>
        </p:nvGrpSpPr>
        <p:grpSpPr bwMode="auto">
          <a:xfrm>
            <a:off x="1692275" y="908050"/>
            <a:ext cx="7200900" cy="5761038"/>
            <a:chOff x="1111" y="482"/>
            <a:chExt cx="4536" cy="3629"/>
          </a:xfrm>
        </p:grpSpPr>
        <p:grpSp>
          <p:nvGrpSpPr>
            <p:cNvPr id="13314" name="Group 2"/>
            <p:cNvGrpSpPr>
              <a:grpSpLocks/>
            </p:cNvGrpSpPr>
            <p:nvPr/>
          </p:nvGrpSpPr>
          <p:grpSpPr bwMode="auto">
            <a:xfrm>
              <a:off x="1111" y="482"/>
              <a:ext cx="4536" cy="3629"/>
              <a:chOff x="657" y="3113"/>
              <a:chExt cx="953" cy="861"/>
            </a:xfrm>
          </p:grpSpPr>
          <p:sp>
            <p:nvSpPr>
              <p:cNvPr id="13315" name="AutoShape 3"/>
              <p:cNvSpPr>
                <a:spLocks noChangeArrowheads="1"/>
              </p:cNvSpPr>
              <p:nvPr/>
            </p:nvSpPr>
            <p:spPr bwMode="auto">
              <a:xfrm>
                <a:off x="748" y="3385"/>
                <a:ext cx="771" cy="589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316" name="Line 4"/>
              <p:cNvSpPr>
                <a:spLocks noChangeShapeType="1"/>
              </p:cNvSpPr>
              <p:nvPr/>
            </p:nvSpPr>
            <p:spPr bwMode="auto">
              <a:xfrm flipH="1" flipV="1">
                <a:off x="657" y="3158"/>
                <a:ext cx="9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17" name="Line 5"/>
              <p:cNvSpPr>
                <a:spLocks noChangeShapeType="1"/>
              </p:cNvSpPr>
              <p:nvPr/>
            </p:nvSpPr>
            <p:spPr bwMode="auto">
              <a:xfrm flipV="1">
                <a:off x="1519" y="3113"/>
                <a:ext cx="9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3728" name="Group 416"/>
            <p:cNvGrpSpPr>
              <a:grpSpLocks/>
            </p:cNvGrpSpPr>
            <p:nvPr/>
          </p:nvGrpSpPr>
          <p:grpSpPr bwMode="auto">
            <a:xfrm>
              <a:off x="4740" y="1661"/>
              <a:ext cx="317" cy="363"/>
              <a:chOff x="1973" y="1842"/>
              <a:chExt cx="544" cy="590"/>
            </a:xfrm>
          </p:grpSpPr>
          <p:grpSp>
            <p:nvGrpSpPr>
              <p:cNvPr id="13729" name="Group 417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730" name="Oval 418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31" name="Oval 419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32" name="Oval 420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33" name="Group 421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734" name="Oval 422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35" name="Oval 423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36" name="Oval 424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37" name="Group 425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738" name="Oval 426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39" name="Oval 427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40" name="Oval 428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41" name="Group 429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742" name="Oval 430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43" name="Oval 431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44" name="Oval 432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45" name="Group 433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746" name="Oval 434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47" name="Oval 435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48" name="Oval 436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749" name="Group 437"/>
            <p:cNvGrpSpPr>
              <a:grpSpLocks/>
            </p:cNvGrpSpPr>
            <p:nvPr/>
          </p:nvGrpSpPr>
          <p:grpSpPr bwMode="auto">
            <a:xfrm>
              <a:off x="4649" y="1979"/>
              <a:ext cx="317" cy="363"/>
              <a:chOff x="1973" y="1842"/>
              <a:chExt cx="544" cy="590"/>
            </a:xfrm>
          </p:grpSpPr>
          <p:grpSp>
            <p:nvGrpSpPr>
              <p:cNvPr id="13750" name="Group 438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751" name="Oval 439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52" name="Oval 440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53" name="Oval 441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54" name="Group 442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755" name="Oval 443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56" name="Oval 444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57" name="Oval 445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58" name="Group 446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759" name="Oval 447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60" name="Oval 448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61" name="Oval 449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62" name="Group 450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763" name="Oval 451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64" name="Oval 452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65" name="Oval 453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66" name="Group 454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767" name="Oval 455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68" name="Oval 456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69" name="Oval 457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771" name="Group 459"/>
            <p:cNvGrpSpPr>
              <a:grpSpLocks/>
            </p:cNvGrpSpPr>
            <p:nvPr/>
          </p:nvGrpSpPr>
          <p:grpSpPr bwMode="auto">
            <a:xfrm>
              <a:off x="1837" y="1933"/>
              <a:ext cx="317" cy="363"/>
              <a:chOff x="1973" y="1842"/>
              <a:chExt cx="544" cy="590"/>
            </a:xfrm>
          </p:grpSpPr>
          <p:grpSp>
            <p:nvGrpSpPr>
              <p:cNvPr id="13772" name="Group 460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773" name="Oval 461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74" name="Oval 462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75" name="Oval 463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76" name="Group 464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777" name="Oval 465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78" name="Oval 466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79" name="Oval 467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80" name="Group 468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781" name="Oval 469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82" name="Oval 470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83" name="Oval 471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84" name="Group 472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785" name="Oval 473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86" name="Oval 474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87" name="Oval 475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88" name="Group 476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789" name="Oval 477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90" name="Oval 478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91" name="Oval 479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792" name="Group 480"/>
            <p:cNvGrpSpPr>
              <a:grpSpLocks/>
            </p:cNvGrpSpPr>
            <p:nvPr/>
          </p:nvGrpSpPr>
          <p:grpSpPr bwMode="auto">
            <a:xfrm>
              <a:off x="2109" y="1933"/>
              <a:ext cx="317" cy="363"/>
              <a:chOff x="1973" y="1842"/>
              <a:chExt cx="544" cy="590"/>
            </a:xfrm>
          </p:grpSpPr>
          <p:grpSp>
            <p:nvGrpSpPr>
              <p:cNvPr id="13793" name="Group 481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794" name="Oval 482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95" name="Oval 483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96" name="Oval 484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797" name="Group 485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798" name="Oval 486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99" name="Oval 487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00" name="Oval 488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01" name="Group 489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802" name="Oval 490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03" name="Oval 491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04" name="Oval 492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05" name="Group 493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806" name="Oval 494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07" name="Oval 495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08" name="Oval 496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09" name="Group 497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810" name="Oval 498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11" name="Oval 499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12" name="Oval 500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813" name="Group 501"/>
            <p:cNvGrpSpPr>
              <a:grpSpLocks/>
            </p:cNvGrpSpPr>
            <p:nvPr/>
          </p:nvGrpSpPr>
          <p:grpSpPr bwMode="auto">
            <a:xfrm>
              <a:off x="2744" y="1933"/>
              <a:ext cx="317" cy="363"/>
              <a:chOff x="1973" y="1842"/>
              <a:chExt cx="544" cy="590"/>
            </a:xfrm>
          </p:grpSpPr>
          <p:grpSp>
            <p:nvGrpSpPr>
              <p:cNvPr id="13814" name="Group 502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815" name="Oval 503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16" name="Oval 504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17" name="Oval 505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18" name="Group 506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819" name="Oval 507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20" name="Oval 508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21" name="Oval 509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22" name="Group 510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823" name="Oval 511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24" name="Oval 512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25" name="Oval 513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26" name="Group 514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827" name="Oval 515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28" name="Oval 516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29" name="Oval 517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30" name="Group 518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831" name="Oval 519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32" name="Oval 520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33" name="Oval 521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834" name="Group 522"/>
            <p:cNvGrpSpPr>
              <a:grpSpLocks/>
            </p:cNvGrpSpPr>
            <p:nvPr/>
          </p:nvGrpSpPr>
          <p:grpSpPr bwMode="auto">
            <a:xfrm>
              <a:off x="2290" y="1661"/>
              <a:ext cx="317" cy="363"/>
              <a:chOff x="1973" y="1842"/>
              <a:chExt cx="544" cy="590"/>
            </a:xfrm>
          </p:grpSpPr>
          <p:grpSp>
            <p:nvGrpSpPr>
              <p:cNvPr id="13835" name="Group 523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836" name="Oval 524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37" name="Oval 525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38" name="Oval 526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39" name="Group 527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840" name="Oval 528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41" name="Oval 529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42" name="Oval 530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43" name="Group 531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844" name="Oval 532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45" name="Oval 533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46" name="Oval 534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47" name="Group 535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848" name="Oval 536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49" name="Oval 537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50" name="Oval 538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51" name="Group 539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852" name="Oval 540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53" name="Oval 541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54" name="Oval 542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855" name="Group 543"/>
            <p:cNvGrpSpPr>
              <a:grpSpLocks/>
            </p:cNvGrpSpPr>
            <p:nvPr/>
          </p:nvGrpSpPr>
          <p:grpSpPr bwMode="auto">
            <a:xfrm>
              <a:off x="2426" y="1979"/>
              <a:ext cx="317" cy="363"/>
              <a:chOff x="1973" y="1842"/>
              <a:chExt cx="544" cy="590"/>
            </a:xfrm>
          </p:grpSpPr>
          <p:grpSp>
            <p:nvGrpSpPr>
              <p:cNvPr id="13856" name="Group 544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857" name="Oval 545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58" name="Oval 546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59" name="Oval 547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60" name="Group 548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861" name="Oval 549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62" name="Oval 550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63" name="Oval 551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64" name="Group 552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865" name="Oval 553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66" name="Oval 554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67" name="Oval 555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68" name="Group 556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869" name="Oval 557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70" name="Oval 558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71" name="Oval 559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72" name="Group 560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873" name="Oval 561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74" name="Oval 562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75" name="Oval 563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876" name="Group 564"/>
            <p:cNvGrpSpPr>
              <a:grpSpLocks/>
            </p:cNvGrpSpPr>
            <p:nvPr/>
          </p:nvGrpSpPr>
          <p:grpSpPr bwMode="auto">
            <a:xfrm>
              <a:off x="1655" y="1661"/>
              <a:ext cx="317" cy="363"/>
              <a:chOff x="1973" y="1842"/>
              <a:chExt cx="544" cy="590"/>
            </a:xfrm>
          </p:grpSpPr>
          <p:grpSp>
            <p:nvGrpSpPr>
              <p:cNvPr id="13877" name="Group 565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878" name="Oval 566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79" name="Oval 567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80" name="Oval 568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81" name="Group 569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882" name="Oval 570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83" name="Oval 571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84" name="Oval 572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85" name="Group 573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886" name="Oval 574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87" name="Oval 575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88" name="Oval 576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89" name="Group 577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890" name="Oval 578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91" name="Oval 579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92" name="Oval 580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893" name="Group 581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894" name="Oval 582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95" name="Oval 583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96" name="Oval 584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897" name="Group 585"/>
            <p:cNvGrpSpPr>
              <a:grpSpLocks/>
            </p:cNvGrpSpPr>
            <p:nvPr/>
          </p:nvGrpSpPr>
          <p:grpSpPr bwMode="auto">
            <a:xfrm>
              <a:off x="2562" y="1661"/>
              <a:ext cx="317" cy="363"/>
              <a:chOff x="1973" y="1842"/>
              <a:chExt cx="544" cy="590"/>
            </a:xfrm>
          </p:grpSpPr>
          <p:grpSp>
            <p:nvGrpSpPr>
              <p:cNvPr id="13898" name="Group 586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899" name="Oval 587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00" name="Oval 588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01" name="Oval 589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02" name="Group 590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903" name="Oval 591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04" name="Oval 592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05" name="Oval 593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06" name="Group 594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907" name="Oval 595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08" name="Oval 596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09" name="Oval 597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10" name="Group 598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911" name="Oval 599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12" name="Oval 600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13" name="Oval 601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14" name="Group 602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915" name="Oval 603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16" name="Oval 604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17" name="Oval 605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918" name="Group 606"/>
            <p:cNvGrpSpPr>
              <a:grpSpLocks/>
            </p:cNvGrpSpPr>
            <p:nvPr/>
          </p:nvGrpSpPr>
          <p:grpSpPr bwMode="auto">
            <a:xfrm>
              <a:off x="2835" y="1661"/>
              <a:ext cx="317" cy="363"/>
              <a:chOff x="1973" y="1842"/>
              <a:chExt cx="544" cy="590"/>
            </a:xfrm>
          </p:grpSpPr>
          <p:grpSp>
            <p:nvGrpSpPr>
              <p:cNvPr id="13919" name="Group 607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920" name="Oval 608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21" name="Oval 609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22" name="Oval 610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23" name="Group 611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924" name="Oval 612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25" name="Oval 613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26" name="Oval 614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27" name="Group 615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928" name="Oval 616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29" name="Oval 617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30" name="Oval 618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31" name="Group 619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932" name="Oval 620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33" name="Oval 621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34" name="Oval 622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35" name="Group 623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936" name="Oval 624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37" name="Oval 625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38" name="Oval 626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939" name="Group 627"/>
            <p:cNvGrpSpPr>
              <a:grpSpLocks/>
            </p:cNvGrpSpPr>
            <p:nvPr/>
          </p:nvGrpSpPr>
          <p:grpSpPr bwMode="auto">
            <a:xfrm>
              <a:off x="4422" y="1661"/>
              <a:ext cx="317" cy="363"/>
              <a:chOff x="1973" y="1842"/>
              <a:chExt cx="544" cy="590"/>
            </a:xfrm>
          </p:grpSpPr>
          <p:grpSp>
            <p:nvGrpSpPr>
              <p:cNvPr id="13940" name="Group 628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941" name="Oval 629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42" name="Oval 630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43" name="Oval 631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44" name="Group 632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945" name="Oval 633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46" name="Oval 634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47" name="Oval 635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48" name="Group 636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949" name="Oval 637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50" name="Oval 638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51" name="Oval 639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52" name="Group 640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953" name="Oval 641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54" name="Oval 642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55" name="Oval 643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56" name="Group 644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957" name="Oval 645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58" name="Oval 646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59" name="Oval 647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960" name="Group 648"/>
            <p:cNvGrpSpPr>
              <a:grpSpLocks/>
            </p:cNvGrpSpPr>
            <p:nvPr/>
          </p:nvGrpSpPr>
          <p:grpSpPr bwMode="auto">
            <a:xfrm>
              <a:off x="3061" y="1979"/>
              <a:ext cx="317" cy="363"/>
              <a:chOff x="1973" y="1842"/>
              <a:chExt cx="544" cy="590"/>
            </a:xfrm>
          </p:grpSpPr>
          <p:grpSp>
            <p:nvGrpSpPr>
              <p:cNvPr id="13961" name="Group 649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962" name="Oval 650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63" name="Oval 651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64" name="Oval 652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65" name="Group 653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966" name="Oval 654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67" name="Oval 655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68" name="Oval 656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69" name="Group 657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970" name="Oval 658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71" name="Oval 659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72" name="Oval 660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73" name="Group 661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974" name="Oval 662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75" name="Oval 663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76" name="Oval 664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77" name="Group 665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978" name="Oval 666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79" name="Oval 667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80" name="Oval 668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3981" name="Group 669"/>
            <p:cNvGrpSpPr>
              <a:grpSpLocks/>
            </p:cNvGrpSpPr>
            <p:nvPr/>
          </p:nvGrpSpPr>
          <p:grpSpPr bwMode="auto">
            <a:xfrm>
              <a:off x="3152" y="1661"/>
              <a:ext cx="317" cy="363"/>
              <a:chOff x="1973" y="1842"/>
              <a:chExt cx="544" cy="590"/>
            </a:xfrm>
          </p:grpSpPr>
          <p:grpSp>
            <p:nvGrpSpPr>
              <p:cNvPr id="13982" name="Group 670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3983" name="Oval 671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84" name="Oval 672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85" name="Oval 673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86" name="Group 674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3987" name="Oval 675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88" name="Oval 676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89" name="Oval 677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90" name="Group 678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3991" name="Oval 679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92" name="Oval 680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93" name="Oval 681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94" name="Group 682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3995" name="Oval 683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96" name="Oval 684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97" name="Oval 685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3998" name="Group 686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3999" name="Oval 687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00" name="Oval 688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01" name="Oval 689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4002" name="Group 690"/>
            <p:cNvGrpSpPr>
              <a:grpSpLocks/>
            </p:cNvGrpSpPr>
            <p:nvPr/>
          </p:nvGrpSpPr>
          <p:grpSpPr bwMode="auto">
            <a:xfrm>
              <a:off x="3470" y="1661"/>
              <a:ext cx="317" cy="363"/>
              <a:chOff x="1973" y="1842"/>
              <a:chExt cx="544" cy="590"/>
            </a:xfrm>
          </p:grpSpPr>
          <p:grpSp>
            <p:nvGrpSpPr>
              <p:cNvPr id="14003" name="Group 691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4004" name="Oval 692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05" name="Oval 693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06" name="Oval 694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07" name="Group 695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4008" name="Oval 696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09" name="Oval 697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10" name="Oval 698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11" name="Group 699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4012" name="Oval 700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13" name="Oval 701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14" name="Oval 702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15" name="Group 703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4016" name="Oval 704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17" name="Oval 705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18" name="Oval 706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19" name="Group 707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4020" name="Oval 708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21" name="Oval 709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22" name="Oval 710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4023" name="Group 711"/>
            <p:cNvGrpSpPr>
              <a:grpSpLocks/>
            </p:cNvGrpSpPr>
            <p:nvPr/>
          </p:nvGrpSpPr>
          <p:grpSpPr bwMode="auto">
            <a:xfrm>
              <a:off x="3379" y="1933"/>
              <a:ext cx="317" cy="363"/>
              <a:chOff x="1973" y="1842"/>
              <a:chExt cx="544" cy="590"/>
            </a:xfrm>
          </p:grpSpPr>
          <p:grpSp>
            <p:nvGrpSpPr>
              <p:cNvPr id="14024" name="Group 712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4025" name="Oval 713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26" name="Oval 714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27" name="Oval 715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28" name="Group 716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4029" name="Oval 717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30" name="Oval 718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31" name="Oval 719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32" name="Group 720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4033" name="Oval 721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34" name="Oval 722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35" name="Oval 723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36" name="Group 724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4037" name="Oval 725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38" name="Oval 726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39" name="Oval 727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40" name="Group 728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4041" name="Oval 729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42" name="Oval 730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43" name="Oval 731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4044" name="Group 732"/>
            <p:cNvGrpSpPr>
              <a:grpSpLocks/>
            </p:cNvGrpSpPr>
            <p:nvPr/>
          </p:nvGrpSpPr>
          <p:grpSpPr bwMode="auto">
            <a:xfrm>
              <a:off x="3787" y="1661"/>
              <a:ext cx="317" cy="408"/>
              <a:chOff x="1973" y="1842"/>
              <a:chExt cx="544" cy="590"/>
            </a:xfrm>
          </p:grpSpPr>
          <p:grpSp>
            <p:nvGrpSpPr>
              <p:cNvPr id="14045" name="Group 733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4046" name="Oval 734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47" name="Oval 735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48" name="Oval 736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49" name="Group 737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4050" name="Oval 738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51" name="Oval 739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52" name="Oval 740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53" name="Group 741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4054" name="Oval 742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55" name="Oval 743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56" name="Oval 744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57" name="Group 745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4058" name="Oval 746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59" name="Oval 747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60" name="Oval 748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61" name="Group 749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4062" name="Oval 750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63" name="Oval 751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64" name="Oval 752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4065" name="Group 753"/>
            <p:cNvGrpSpPr>
              <a:grpSpLocks/>
            </p:cNvGrpSpPr>
            <p:nvPr/>
          </p:nvGrpSpPr>
          <p:grpSpPr bwMode="auto">
            <a:xfrm>
              <a:off x="3696" y="1979"/>
              <a:ext cx="317" cy="363"/>
              <a:chOff x="1973" y="1842"/>
              <a:chExt cx="544" cy="590"/>
            </a:xfrm>
          </p:grpSpPr>
          <p:grpSp>
            <p:nvGrpSpPr>
              <p:cNvPr id="14066" name="Group 754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4067" name="Oval 755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68" name="Oval 756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69" name="Oval 757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70" name="Group 758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4071" name="Oval 759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72" name="Oval 760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73" name="Oval 761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74" name="Group 762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4075" name="Oval 763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76" name="Oval 764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77" name="Oval 765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78" name="Group 766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4079" name="Oval 767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80" name="Oval 768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81" name="Oval 769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82" name="Group 770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4083" name="Oval 771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84" name="Oval 772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85" name="Oval 773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4086" name="Group 774"/>
            <p:cNvGrpSpPr>
              <a:grpSpLocks/>
            </p:cNvGrpSpPr>
            <p:nvPr/>
          </p:nvGrpSpPr>
          <p:grpSpPr bwMode="auto">
            <a:xfrm>
              <a:off x="4105" y="1661"/>
              <a:ext cx="317" cy="363"/>
              <a:chOff x="1973" y="1842"/>
              <a:chExt cx="544" cy="590"/>
            </a:xfrm>
          </p:grpSpPr>
          <p:grpSp>
            <p:nvGrpSpPr>
              <p:cNvPr id="14087" name="Group 775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4088" name="Oval 776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89" name="Oval 777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90" name="Oval 778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91" name="Group 779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4092" name="Oval 780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93" name="Oval 781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94" name="Oval 782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95" name="Group 783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4096" name="Oval 784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97" name="Oval 785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98" name="Oval 786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099" name="Group 787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4100" name="Oval 788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01" name="Oval 789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02" name="Oval 790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03" name="Group 791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4104" name="Oval 792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05" name="Oval 793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06" name="Oval 794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4107" name="Group 795"/>
            <p:cNvGrpSpPr>
              <a:grpSpLocks/>
            </p:cNvGrpSpPr>
            <p:nvPr/>
          </p:nvGrpSpPr>
          <p:grpSpPr bwMode="auto">
            <a:xfrm>
              <a:off x="4014" y="1933"/>
              <a:ext cx="317" cy="363"/>
              <a:chOff x="1973" y="1842"/>
              <a:chExt cx="544" cy="590"/>
            </a:xfrm>
          </p:grpSpPr>
          <p:grpSp>
            <p:nvGrpSpPr>
              <p:cNvPr id="14108" name="Group 796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4109" name="Oval 797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10" name="Oval 798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11" name="Oval 799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12" name="Group 800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4113" name="Oval 801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14" name="Oval 802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15" name="Oval 803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16" name="Group 804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4117" name="Oval 805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18" name="Oval 806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19" name="Oval 807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20" name="Group 808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4121" name="Oval 809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22" name="Oval 810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23" name="Oval 811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24" name="Group 812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4125" name="Oval 813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26" name="Oval 814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27" name="Oval 815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4128" name="Group 816"/>
            <p:cNvGrpSpPr>
              <a:grpSpLocks/>
            </p:cNvGrpSpPr>
            <p:nvPr/>
          </p:nvGrpSpPr>
          <p:grpSpPr bwMode="auto">
            <a:xfrm>
              <a:off x="4332" y="1933"/>
              <a:ext cx="317" cy="363"/>
              <a:chOff x="1973" y="1842"/>
              <a:chExt cx="544" cy="590"/>
            </a:xfrm>
          </p:grpSpPr>
          <p:grpSp>
            <p:nvGrpSpPr>
              <p:cNvPr id="14129" name="Group 817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4130" name="Oval 818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31" name="Oval 819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32" name="Oval 820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33" name="Group 821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4134" name="Oval 822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35" name="Oval 823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36" name="Oval 824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37" name="Group 825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4138" name="Oval 826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39" name="Oval 827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40" name="Oval 828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41" name="Group 829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4142" name="Oval 830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43" name="Oval 831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44" name="Oval 832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45" name="Group 833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4146" name="Oval 834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47" name="Oval 835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48" name="Oval 836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14149" name="Group 837"/>
            <p:cNvGrpSpPr>
              <a:grpSpLocks/>
            </p:cNvGrpSpPr>
            <p:nvPr/>
          </p:nvGrpSpPr>
          <p:grpSpPr bwMode="auto">
            <a:xfrm>
              <a:off x="1973" y="1616"/>
              <a:ext cx="317" cy="363"/>
              <a:chOff x="1973" y="1842"/>
              <a:chExt cx="544" cy="590"/>
            </a:xfrm>
          </p:grpSpPr>
          <p:grpSp>
            <p:nvGrpSpPr>
              <p:cNvPr id="14150" name="Group 838"/>
              <p:cNvGrpSpPr>
                <a:grpSpLocks/>
              </p:cNvGrpSpPr>
              <p:nvPr/>
            </p:nvGrpSpPr>
            <p:grpSpPr bwMode="auto">
              <a:xfrm>
                <a:off x="2018" y="1979"/>
                <a:ext cx="227" cy="136"/>
                <a:chOff x="2925" y="2115"/>
                <a:chExt cx="1316" cy="861"/>
              </a:xfrm>
            </p:grpSpPr>
            <p:sp>
              <p:nvSpPr>
                <p:cNvPr id="14151" name="Oval 839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52" name="Oval 840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53" name="Oval 841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54" name="Group 842"/>
              <p:cNvGrpSpPr>
                <a:grpSpLocks/>
              </p:cNvGrpSpPr>
              <p:nvPr/>
            </p:nvGrpSpPr>
            <p:grpSpPr bwMode="auto">
              <a:xfrm>
                <a:off x="1973" y="2160"/>
                <a:ext cx="227" cy="136"/>
                <a:chOff x="2925" y="2115"/>
                <a:chExt cx="1316" cy="861"/>
              </a:xfrm>
            </p:grpSpPr>
            <p:sp>
              <p:nvSpPr>
                <p:cNvPr id="14155" name="Oval 843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56" name="Oval 844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57" name="Oval 845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58" name="Group 846"/>
              <p:cNvGrpSpPr>
                <a:grpSpLocks/>
              </p:cNvGrpSpPr>
              <p:nvPr/>
            </p:nvGrpSpPr>
            <p:grpSpPr bwMode="auto">
              <a:xfrm rot="2029863">
                <a:off x="2290" y="2115"/>
                <a:ext cx="227" cy="136"/>
                <a:chOff x="2925" y="2115"/>
                <a:chExt cx="1316" cy="861"/>
              </a:xfrm>
            </p:grpSpPr>
            <p:sp>
              <p:nvSpPr>
                <p:cNvPr id="14159" name="Oval 847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60" name="Oval 848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61" name="Oval 849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62" name="Group 850"/>
              <p:cNvGrpSpPr>
                <a:grpSpLocks/>
              </p:cNvGrpSpPr>
              <p:nvPr/>
            </p:nvGrpSpPr>
            <p:grpSpPr bwMode="auto">
              <a:xfrm rot="3992279">
                <a:off x="2199" y="2251"/>
                <a:ext cx="227" cy="136"/>
                <a:chOff x="2925" y="2115"/>
                <a:chExt cx="1316" cy="861"/>
              </a:xfrm>
            </p:grpSpPr>
            <p:sp>
              <p:nvSpPr>
                <p:cNvPr id="14163" name="Oval 851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64" name="Oval 852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65" name="Oval 853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4166" name="Group 854"/>
              <p:cNvGrpSpPr>
                <a:grpSpLocks/>
              </p:cNvGrpSpPr>
              <p:nvPr/>
            </p:nvGrpSpPr>
            <p:grpSpPr bwMode="auto">
              <a:xfrm rot="-2755736">
                <a:off x="2244" y="1888"/>
                <a:ext cx="227" cy="136"/>
                <a:chOff x="2925" y="2115"/>
                <a:chExt cx="1316" cy="861"/>
              </a:xfrm>
            </p:grpSpPr>
            <p:sp>
              <p:nvSpPr>
                <p:cNvPr id="14167" name="Oval 855"/>
                <p:cNvSpPr>
                  <a:spLocks noChangeArrowheads="1"/>
                </p:cNvSpPr>
                <p:nvPr/>
              </p:nvSpPr>
              <p:spPr bwMode="auto">
                <a:xfrm>
                  <a:off x="3606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68" name="Oval 856"/>
                <p:cNvSpPr>
                  <a:spLocks noChangeArrowheads="1"/>
                </p:cNvSpPr>
                <p:nvPr/>
              </p:nvSpPr>
              <p:spPr bwMode="auto">
                <a:xfrm>
                  <a:off x="2925" y="2432"/>
                  <a:ext cx="635" cy="544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69" name="Oval 857"/>
                <p:cNvSpPr>
                  <a:spLocks noChangeArrowheads="1"/>
                </p:cNvSpPr>
                <p:nvPr/>
              </p:nvSpPr>
              <p:spPr bwMode="auto">
                <a:xfrm>
                  <a:off x="3153" y="2115"/>
                  <a:ext cx="771" cy="72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</p:grpSp>
      <p:grpSp>
        <p:nvGrpSpPr>
          <p:cNvPr id="14176" name="Group 864"/>
          <p:cNvGrpSpPr>
            <a:grpSpLocks/>
          </p:cNvGrpSpPr>
          <p:nvPr/>
        </p:nvGrpSpPr>
        <p:grpSpPr bwMode="auto">
          <a:xfrm>
            <a:off x="468313" y="4797425"/>
            <a:ext cx="2271712" cy="1584325"/>
            <a:chOff x="431" y="2976"/>
            <a:chExt cx="1431" cy="998"/>
          </a:xfrm>
        </p:grpSpPr>
        <p:sp>
          <p:nvSpPr>
            <p:cNvPr id="13327" name="AutoShape 15"/>
            <p:cNvSpPr>
              <a:spLocks noChangeArrowheads="1"/>
            </p:cNvSpPr>
            <p:nvPr/>
          </p:nvSpPr>
          <p:spPr bwMode="auto">
            <a:xfrm rot="62857991">
              <a:off x="1226" y="3454"/>
              <a:ext cx="636" cy="181"/>
            </a:xfrm>
            <a:prstGeom prst="rightArrow">
              <a:avLst>
                <a:gd name="adj1" fmla="val 50000"/>
                <a:gd name="adj2" fmla="val 8784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4171" name="Group 859"/>
            <p:cNvGrpSpPr>
              <a:grpSpLocks/>
            </p:cNvGrpSpPr>
            <p:nvPr/>
          </p:nvGrpSpPr>
          <p:grpSpPr bwMode="auto">
            <a:xfrm>
              <a:off x="431" y="3475"/>
              <a:ext cx="499" cy="499"/>
              <a:chOff x="657" y="3113"/>
              <a:chExt cx="953" cy="861"/>
            </a:xfrm>
          </p:grpSpPr>
          <p:sp>
            <p:nvSpPr>
              <p:cNvPr id="14172" name="AutoShape 860"/>
              <p:cNvSpPr>
                <a:spLocks noChangeArrowheads="1"/>
              </p:cNvSpPr>
              <p:nvPr/>
            </p:nvSpPr>
            <p:spPr bwMode="auto">
              <a:xfrm>
                <a:off x="748" y="3385"/>
                <a:ext cx="771" cy="589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173" name="Line 861"/>
              <p:cNvSpPr>
                <a:spLocks noChangeShapeType="1"/>
              </p:cNvSpPr>
              <p:nvPr/>
            </p:nvSpPr>
            <p:spPr bwMode="auto">
              <a:xfrm flipH="1" flipV="1">
                <a:off x="657" y="3158"/>
                <a:ext cx="9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74" name="Line 862"/>
              <p:cNvSpPr>
                <a:spLocks noChangeShapeType="1"/>
              </p:cNvSpPr>
              <p:nvPr/>
            </p:nvSpPr>
            <p:spPr bwMode="auto">
              <a:xfrm flipV="1">
                <a:off x="1519" y="3113"/>
                <a:ext cx="91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4175" name="WordArt 863"/>
            <p:cNvSpPr>
              <a:spLocks noChangeArrowheads="1" noChangeShapeType="1" noTextEdit="1"/>
            </p:cNvSpPr>
            <p:nvPr/>
          </p:nvSpPr>
          <p:spPr bwMode="auto">
            <a:xfrm>
              <a:off x="431" y="2976"/>
              <a:ext cx="1270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さらに</a:t>
              </a:r>
              <a:r>
                <a:rPr lang="en-US" altLang="ja-JP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ＭＳ Ｐゴシック" panose="020B0600070205080204" pitchFamily="50" charset="-128"/>
                </a:rPr>
                <a:t>×10</a:t>
              </a:r>
              <a:endPara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ＭＳ Ｐゴシック" panose="020B0600070205080204" pitchFamily="50" charset="-128"/>
              </a:endParaRPr>
            </a:p>
          </p:txBody>
        </p:sp>
      </p:grp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4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4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GENSWF_OUTPUT_FILE_NAME" val="03-mizu"/>
  <p:tag name="ISPRING_RESOURCE_PATHS_HASH_2" val="5f87f38453845baff6cf1f85458deff22694c32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かぶ２</Template>
  <TotalTime>283</TotalTime>
  <Words>209</Words>
  <Application>Microsoft Office PowerPoint</Application>
  <PresentationFormat>画面に合わせる (4:3)</PresentationFormat>
  <Paragraphs>80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Arial</vt:lpstr>
      <vt:lpstr>ＭＳ Ｐゴシック</vt:lpstr>
      <vt:lpstr>ＭＳ Ｐ明朝</vt:lpstr>
      <vt:lpstr>HG創英角ﾎﾟｯﾌﾟ体</vt:lpstr>
      <vt:lpstr>かぶ２</vt:lpstr>
      <vt:lpstr>水分子を見る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水分子を見る</dc:title>
  <dc:creator>柏市教育研究所</dc:creator>
  <cp:lastModifiedBy>柏市立教育研究所</cp:lastModifiedBy>
  <cp:revision>19</cp:revision>
  <dcterms:created xsi:type="dcterms:W3CDTF">2011-10-26T01:16:07Z</dcterms:created>
  <dcterms:modified xsi:type="dcterms:W3CDTF">2020-12-07T06:49:04Z</dcterms:modified>
</cp:coreProperties>
</file>