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57" r:id="rId6"/>
    <p:sldId id="259" r:id="rId7"/>
    <p:sldId id="260" r:id="rId8"/>
    <p:sldId id="261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CC6600"/>
    <a:srgbClr val="FFCC66"/>
    <a:srgbClr val="FF66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7548E23-ADA9-41F1-B57E-D658382B40D3}" type="datetimeFigureOut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5045BCA-CCC6-4E3E-AE2E-C21D2D81A3A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A77D8-37E3-48AF-B894-D1603985D06C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F606-A877-44A1-8554-AD267082DBC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08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E85DF-4E87-4805-A76D-A2789451EED8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0791-67D5-4D37-A5FB-0BFB82ED632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867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DD5D7-E4DA-4EA7-AB2E-F5F6C41E1313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EAA31-0DD4-485F-9469-3F4C68F8862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920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7CE56-48FA-43B1-AF5E-81D6190108EB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F9D6-C0A7-4921-BE4F-5B0D60737A8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01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1F3DF-1EE4-42C4-9176-23BB5F15A41B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0734-D924-4444-86D1-674ACD50D2E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7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5CBB8-DF29-42BE-B2E4-2F3D9B399B3E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8ADE-1252-4227-9934-BC85F231898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54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6EB6D-C1B4-4659-BC42-DB9D5539F61E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423B0-DCA2-4120-BAD7-D7BE690AC00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7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B7B8F-E112-4DF5-A5AD-937FAC67F7E3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040F4-AFA0-451B-8B72-A833CCD2A8F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184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92BE5-D17F-474B-9068-45C62987784D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776E-3BF3-4054-8E26-59849460B73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3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A9159-AE52-4EEC-B171-976180236294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4AD-5AAE-4148-9B40-A6D2D285AC0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699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2C310-C040-4A4C-AA1F-B2E0B1DC94A3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288C7-2617-45DD-BE9A-A6F0C690513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709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E7D54C2-0E07-43B6-AE13-16FC6DAA285C}" type="datetime1">
              <a:rPr lang="ja-JP" altLang="en-US"/>
              <a:pPr/>
              <a:t>2020/12/7</a:t>
            </a:fld>
            <a:endParaRPr lang="en-US" altLang="ja-JP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4AC444-08B8-4AFB-BBBA-0C913E7606DF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13319" name="Picture 7" descr="kabu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48375"/>
            <a:ext cx="407987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abu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6146800"/>
            <a:ext cx="44926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640513"/>
            <a:ext cx="1189037" cy="1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333375"/>
            <a:ext cx="8135937" cy="1079500"/>
          </a:xfrm>
        </p:spPr>
        <p:txBody>
          <a:bodyPr/>
          <a:lstStyle/>
          <a:p>
            <a:r>
              <a:rPr lang="ja-JP" altLang="en-US" sz="6600">
                <a:solidFill>
                  <a:srgbClr val="CC6600"/>
                </a:solidFill>
                <a:ea typeface="HGS創英角ﾎﾟｯﾌﾟ体" panose="040B0A00000000000000" pitchFamily="50" charset="-128"/>
              </a:rPr>
              <a:t>関東ローム層の厚さ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5661025"/>
            <a:ext cx="4391025" cy="6477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ja-JP" sz="2000"/>
              <a:t>1979</a:t>
            </a:r>
            <a:r>
              <a:rPr lang="ja-JP" altLang="en-US" sz="2000"/>
              <a:t>（Ｓ５４）年柏中学校での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ja-JP" altLang="en-US" sz="2000"/>
              <a:t>ボーリング調査、厚さ</a:t>
            </a:r>
            <a:r>
              <a:rPr lang="en-US" altLang="ja-JP" sz="2000"/>
              <a:t>4.0</a:t>
            </a:r>
            <a:r>
              <a:rPr lang="ja-JP" altLang="en-US" sz="2000"/>
              <a:t>ｍ</a:t>
            </a:r>
          </a:p>
        </p:txBody>
      </p:sp>
      <p:pic>
        <p:nvPicPr>
          <p:cNvPr id="2053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22134" r="17693" b="16711"/>
          <a:stretch>
            <a:fillRect/>
          </a:stretch>
        </p:blipFill>
        <p:spPr bwMode="auto">
          <a:xfrm>
            <a:off x="2555875" y="1628775"/>
            <a:ext cx="52562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11863" y="53736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1983.8.25</a:t>
            </a:r>
            <a:r>
              <a:rPr lang="ja-JP" altLang="en-US"/>
              <a:t> 酒西小近く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55875" y="1700213"/>
            <a:ext cx="4587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←関東ローム層→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6237288"/>
            <a:ext cx="5041900" cy="288925"/>
          </a:xfrm>
        </p:spPr>
        <p:txBody>
          <a:bodyPr/>
          <a:lstStyle/>
          <a:p>
            <a:r>
              <a:rPr lang="en-US" altLang="ja-JP" sz="2400"/>
              <a:t>1983.8.25</a:t>
            </a:r>
            <a:r>
              <a:rPr lang="ja-JP" altLang="en-US" sz="2400"/>
              <a:t>　酒井根西小近くの露頭</a:t>
            </a:r>
            <a:br>
              <a:rPr lang="ja-JP" altLang="en-US" sz="2400"/>
            </a:br>
            <a:endParaRPr lang="ja-JP" altLang="en-US" sz="2400">
              <a:solidFill>
                <a:schemeClr val="hlink"/>
              </a:solidFill>
            </a:endParaRPr>
          </a:p>
        </p:txBody>
      </p:sp>
      <p:pic>
        <p:nvPicPr>
          <p:cNvPr id="3077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9489" r="5846" b="13387"/>
          <a:stretch>
            <a:fillRect/>
          </a:stretch>
        </p:blipFill>
        <p:spPr bwMode="auto">
          <a:xfrm>
            <a:off x="468313" y="476250"/>
            <a:ext cx="824071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6021388"/>
            <a:ext cx="3167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30</a:t>
            </a:r>
            <a:r>
              <a:rPr lang="ja-JP" altLang="en-US"/>
              <a:t>年前には見えていたのだが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092825"/>
            <a:ext cx="7235825" cy="504825"/>
          </a:xfrm>
        </p:spPr>
        <p:txBody>
          <a:bodyPr/>
          <a:lstStyle/>
          <a:p>
            <a:r>
              <a:rPr lang="ja-JP" altLang="en-US" sz="2400">
                <a:solidFill>
                  <a:schemeClr val="tx1"/>
                </a:solidFill>
              </a:rPr>
              <a:t>関東ローム層はさらにいくつの層に見分けられますか</a:t>
            </a:r>
          </a:p>
        </p:txBody>
      </p:sp>
      <p:pic>
        <p:nvPicPr>
          <p:cNvPr id="4101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22134" r="17693" b="16711"/>
          <a:stretch>
            <a:fillRect/>
          </a:stretch>
        </p:blipFill>
        <p:spPr bwMode="auto">
          <a:xfrm>
            <a:off x="323850" y="333375"/>
            <a:ext cx="8424863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8350" y="333375"/>
            <a:ext cx="4587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←ここから　　　　　　　まで→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80063" y="333375"/>
            <a:ext cx="458787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↑　　↑　　↑　↑　　↑　↑　↑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92275" y="1700213"/>
            <a:ext cx="35290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これくらい見分けられたかな？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102" grpId="0"/>
      <p:bldP spid="4103" grpId="0"/>
      <p:bldP spid="4104" grpId="0" animBg="1"/>
      <p:bldP spid="410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60350"/>
            <a:ext cx="5122862" cy="777875"/>
          </a:xfrm>
        </p:spPr>
        <p:txBody>
          <a:bodyPr/>
          <a:lstStyle/>
          <a:p>
            <a:r>
              <a:rPr lang="ja-JP" altLang="en-US"/>
              <a:t>関東ローム層の厚さ</a:t>
            </a:r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5724525" y="1268413"/>
            <a:ext cx="2628900" cy="4537075"/>
          </a:xfrm>
          <a:custGeom>
            <a:avLst/>
            <a:gdLst>
              <a:gd name="T0" fmla="*/ 1655763 w 1656"/>
              <a:gd name="T1" fmla="*/ 0 h 2858"/>
              <a:gd name="T2" fmla="*/ 1871663 w 1656"/>
              <a:gd name="T3" fmla="*/ 647700 h 2858"/>
              <a:gd name="T4" fmla="*/ 2016125 w 1656"/>
              <a:gd name="T5" fmla="*/ 1223963 h 2858"/>
              <a:gd name="T6" fmla="*/ 2160588 w 1656"/>
              <a:gd name="T7" fmla="*/ 1584325 h 2858"/>
              <a:gd name="T8" fmla="*/ 2303463 w 1656"/>
              <a:gd name="T9" fmla="*/ 1655763 h 2858"/>
              <a:gd name="T10" fmla="*/ 2376488 w 1656"/>
              <a:gd name="T11" fmla="*/ 1512888 h 2858"/>
              <a:gd name="T12" fmla="*/ 2592388 w 1656"/>
              <a:gd name="T13" fmla="*/ 1512888 h 2858"/>
              <a:gd name="T14" fmla="*/ 2592388 w 1656"/>
              <a:gd name="T15" fmla="*/ 1728788 h 2858"/>
              <a:gd name="T16" fmla="*/ 2447925 w 1656"/>
              <a:gd name="T17" fmla="*/ 1800225 h 2858"/>
              <a:gd name="T18" fmla="*/ 2160588 w 1656"/>
              <a:gd name="T19" fmla="*/ 1800225 h 2858"/>
              <a:gd name="T20" fmla="*/ 1871663 w 1656"/>
              <a:gd name="T21" fmla="*/ 1873250 h 2858"/>
              <a:gd name="T22" fmla="*/ 1727200 w 1656"/>
              <a:gd name="T23" fmla="*/ 2016125 h 2858"/>
              <a:gd name="T24" fmla="*/ 1368425 w 1656"/>
              <a:gd name="T25" fmla="*/ 2160588 h 2858"/>
              <a:gd name="T26" fmla="*/ 1223963 w 1656"/>
              <a:gd name="T27" fmla="*/ 2447925 h 2858"/>
              <a:gd name="T28" fmla="*/ 1152525 w 1656"/>
              <a:gd name="T29" fmla="*/ 2592388 h 2858"/>
              <a:gd name="T30" fmla="*/ 1079500 w 1656"/>
              <a:gd name="T31" fmla="*/ 2881313 h 2858"/>
              <a:gd name="T32" fmla="*/ 1008063 w 1656"/>
              <a:gd name="T33" fmla="*/ 3240088 h 2858"/>
              <a:gd name="T34" fmla="*/ 1008063 w 1656"/>
              <a:gd name="T35" fmla="*/ 3600450 h 2858"/>
              <a:gd name="T36" fmla="*/ 1079500 w 1656"/>
              <a:gd name="T37" fmla="*/ 3744913 h 2858"/>
              <a:gd name="T38" fmla="*/ 1079500 w 1656"/>
              <a:gd name="T39" fmla="*/ 3889375 h 2858"/>
              <a:gd name="T40" fmla="*/ 1008063 w 1656"/>
              <a:gd name="T41" fmla="*/ 4032250 h 2858"/>
              <a:gd name="T42" fmla="*/ 647700 w 1656"/>
              <a:gd name="T43" fmla="*/ 4176713 h 2858"/>
              <a:gd name="T44" fmla="*/ 360363 w 1656"/>
              <a:gd name="T45" fmla="*/ 4321175 h 2858"/>
              <a:gd name="T46" fmla="*/ 215900 w 1656"/>
              <a:gd name="T47" fmla="*/ 4392613 h 2858"/>
              <a:gd name="T48" fmla="*/ 0 w 1656"/>
              <a:gd name="T49" fmla="*/ 4537075 h 28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56" h="2858">
                <a:moveTo>
                  <a:pt x="1043" y="0"/>
                </a:moveTo>
                <a:cubicBezTo>
                  <a:pt x="1092" y="140"/>
                  <a:pt x="1141" y="280"/>
                  <a:pt x="1179" y="408"/>
                </a:cubicBezTo>
                <a:cubicBezTo>
                  <a:pt x="1217" y="536"/>
                  <a:pt x="1240" y="673"/>
                  <a:pt x="1270" y="771"/>
                </a:cubicBezTo>
                <a:cubicBezTo>
                  <a:pt x="1300" y="869"/>
                  <a:pt x="1331" y="953"/>
                  <a:pt x="1361" y="998"/>
                </a:cubicBezTo>
                <a:cubicBezTo>
                  <a:pt x="1391" y="1043"/>
                  <a:pt x="1428" y="1050"/>
                  <a:pt x="1451" y="1043"/>
                </a:cubicBezTo>
                <a:cubicBezTo>
                  <a:pt x="1474" y="1036"/>
                  <a:pt x="1467" y="968"/>
                  <a:pt x="1497" y="953"/>
                </a:cubicBezTo>
                <a:cubicBezTo>
                  <a:pt x="1527" y="938"/>
                  <a:pt x="1610" y="930"/>
                  <a:pt x="1633" y="953"/>
                </a:cubicBezTo>
                <a:cubicBezTo>
                  <a:pt x="1656" y="976"/>
                  <a:pt x="1648" y="1059"/>
                  <a:pt x="1633" y="1089"/>
                </a:cubicBezTo>
                <a:cubicBezTo>
                  <a:pt x="1618" y="1119"/>
                  <a:pt x="1587" y="1127"/>
                  <a:pt x="1542" y="1134"/>
                </a:cubicBezTo>
                <a:cubicBezTo>
                  <a:pt x="1497" y="1141"/>
                  <a:pt x="1421" y="1126"/>
                  <a:pt x="1361" y="1134"/>
                </a:cubicBezTo>
                <a:cubicBezTo>
                  <a:pt x="1301" y="1142"/>
                  <a:pt x="1224" y="1157"/>
                  <a:pt x="1179" y="1180"/>
                </a:cubicBezTo>
                <a:cubicBezTo>
                  <a:pt x="1134" y="1203"/>
                  <a:pt x="1141" y="1240"/>
                  <a:pt x="1088" y="1270"/>
                </a:cubicBezTo>
                <a:cubicBezTo>
                  <a:pt x="1035" y="1300"/>
                  <a:pt x="915" y="1316"/>
                  <a:pt x="862" y="1361"/>
                </a:cubicBezTo>
                <a:cubicBezTo>
                  <a:pt x="809" y="1406"/>
                  <a:pt x="794" y="1497"/>
                  <a:pt x="771" y="1542"/>
                </a:cubicBezTo>
                <a:cubicBezTo>
                  <a:pt x="748" y="1587"/>
                  <a:pt x="741" y="1588"/>
                  <a:pt x="726" y="1633"/>
                </a:cubicBezTo>
                <a:cubicBezTo>
                  <a:pt x="711" y="1678"/>
                  <a:pt x="695" y="1747"/>
                  <a:pt x="680" y="1815"/>
                </a:cubicBezTo>
                <a:cubicBezTo>
                  <a:pt x="665" y="1883"/>
                  <a:pt x="642" y="1966"/>
                  <a:pt x="635" y="2041"/>
                </a:cubicBezTo>
                <a:cubicBezTo>
                  <a:pt x="628" y="2116"/>
                  <a:pt x="628" y="2215"/>
                  <a:pt x="635" y="2268"/>
                </a:cubicBezTo>
                <a:cubicBezTo>
                  <a:pt x="642" y="2321"/>
                  <a:pt x="673" y="2329"/>
                  <a:pt x="680" y="2359"/>
                </a:cubicBezTo>
                <a:cubicBezTo>
                  <a:pt x="687" y="2389"/>
                  <a:pt x="687" y="2420"/>
                  <a:pt x="680" y="2450"/>
                </a:cubicBezTo>
                <a:cubicBezTo>
                  <a:pt x="673" y="2480"/>
                  <a:pt x="680" y="2510"/>
                  <a:pt x="635" y="2540"/>
                </a:cubicBezTo>
                <a:cubicBezTo>
                  <a:pt x="590" y="2570"/>
                  <a:pt x="476" y="2601"/>
                  <a:pt x="408" y="2631"/>
                </a:cubicBezTo>
                <a:cubicBezTo>
                  <a:pt x="340" y="2661"/>
                  <a:pt x="272" y="2699"/>
                  <a:pt x="227" y="2722"/>
                </a:cubicBezTo>
                <a:cubicBezTo>
                  <a:pt x="182" y="2745"/>
                  <a:pt x="174" y="2744"/>
                  <a:pt x="136" y="2767"/>
                </a:cubicBezTo>
                <a:cubicBezTo>
                  <a:pt x="98" y="2790"/>
                  <a:pt x="23" y="2850"/>
                  <a:pt x="0" y="2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572000" y="2913063"/>
            <a:ext cx="1235075" cy="2892425"/>
          </a:xfrm>
          <a:custGeom>
            <a:avLst/>
            <a:gdLst>
              <a:gd name="T0" fmla="*/ 0 w 778"/>
              <a:gd name="T1" fmla="*/ 155575 h 1822"/>
              <a:gd name="T2" fmla="*/ 215900 w 778"/>
              <a:gd name="T3" fmla="*/ 300038 h 1822"/>
              <a:gd name="T4" fmla="*/ 360363 w 778"/>
              <a:gd name="T5" fmla="*/ 300038 h 1822"/>
              <a:gd name="T6" fmla="*/ 504825 w 778"/>
              <a:gd name="T7" fmla="*/ 228600 h 1822"/>
              <a:gd name="T8" fmla="*/ 647700 w 778"/>
              <a:gd name="T9" fmla="*/ 84138 h 1822"/>
              <a:gd name="T10" fmla="*/ 936625 w 778"/>
              <a:gd name="T11" fmla="*/ 11113 h 1822"/>
              <a:gd name="T12" fmla="*/ 1152525 w 778"/>
              <a:gd name="T13" fmla="*/ 155575 h 1822"/>
              <a:gd name="T14" fmla="*/ 1152525 w 778"/>
              <a:gd name="T15" fmla="*/ 300038 h 1822"/>
              <a:gd name="T16" fmla="*/ 1223963 w 778"/>
              <a:gd name="T17" fmla="*/ 444500 h 1822"/>
              <a:gd name="T18" fmla="*/ 1223963 w 778"/>
              <a:gd name="T19" fmla="*/ 731838 h 1822"/>
              <a:gd name="T20" fmla="*/ 1152525 w 778"/>
              <a:gd name="T21" fmla="*/ 803275 h 1822"/>
              <a:gd name="T22" fmla="*/ 863600 w 778"/>
              <a:gd name="T23" fmla="*/ 1020763 h 1822"/>
              <a:gd name="T24" fmla="*/ 863600 w 778"/>
              <a:gd name="T25" fmla="*/ 1452563 h 1822"/>
              <a:gd name="T26" fmla="*/ 792163 w 778"/>
              <a:gd name="T27" fmla="*/ 1595438 h 1822"/>
              <a:gd name="T28" fmla="*/ 431800 w 778"/>
              <a:gd name="T29" fmla="*/ 1668463 h 1822"/>
              <a:gd name="T30" fmla="*/ 360363 w 778"/>
              <a:gd name="T31" fmla="*/ 1739900 h 1822"/>
              <a:gd name="T32" fmla="*/ 504825 w 778"/>
              <a:gd name="T33" fmla="*/ 1739900 h 1822"/>
              <a:gd name="T34" fmla="*/ 647700 w 778"/>
              <a:gd name="T35" fmla="*/ 1739900 h 1822"/>
              <a:gd name="T36" fmla="*/ 720725 w 778"/>
              <a:gd name="T37" fmla="*/ 1884363 h 1822"/>
              <a:gd name="T38" fmla="*/ 720725 w 778"/>
              <a:gd name="T39" fmla="*/ 2100263 h 1822"/>
              <a:gd name="T40" fmla="*/ 647700 w 778"/>
              <a:gd name="T41" fmla="*/ 2171700 h 1822"/>
              <a:gd name="T42" fmla="*/ 504825 w 778"/>
              <a:gd name="T43" fmla="*/ 2171700 h 1822"/>
              <a:gd name="T44" fmla="*/ 576263 w 778"/>
              <a:gd name="T45" fmla="*/ 2316163 h 1822"/>
              <a:gd name="T46" fmla="*/ 647700 w 778"/>
              <a:gd name="T47" fmla="*/ 2460625 h 1822"/>
              <a:gd name="T48" fmla="*/ 720725 w 778"/>
              <a:gd name="T49" fmla="*/ 2676525 h 1822"/>
              <a:gd name="T50" fmla="*/ 647700 w 778"/>
              <a:gd name="T51" fmla="*/ 2892425 h 18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8" h="1822">
                <a:moveTo>
                  <a:pt x="0" y="98"/>
                </a:moveTo>
                <a:cubicBezTo>
                  <a:pt x="49" y="136"/>
                  <a:pt x="98" y="174"/>
                  <a:pt x="136" y="189"/>
                </a:cubicBezTo>
                <a:cubicBezTo>
                  <a:pt x="174" y="204"/>
                  <a:pt x="197" y="196"/>
                  <a:pt x="227" y="189"/>
                </a:cubicBezTo>
                <a:cubicBezTo>
                  <a:pt x="257" y="182"/>
                  <a:pt x="288" y="167"/>
                  <a:pt x="318" y="144"/>
                </a:cubicBezTo>
                <a:cubicBezTo>
                  <a:pt x="348" y="121"/>
                  <a:pt x="363" y="76"/>
                  <a:pt x="408" y="53"/>
                </a:cubicBezTo>
                <a:cubicBezTo>
                  <a:pt x="453" y="30"/>
                  <a:pt x="537" y="0"/>
                  <a:pt x="590" y="7"/>
                </a:cubicBezTo>
                <a:cubicBezTo>
                  <a:pt x="643" y="14"/>
                  <a:pt x="703" y="68"/>
                  <a:pt x="726" y="98"/>
                </a:cubicBezTo>
                <a:cubicBezTo>
                  <a:pt x="749" y="128"/>
                  <a:pt x="719" y="159"/>
                  <a:pt x="726" y="189"/>
                </a:cubicBezTo>
                <a:cubicBezTo>
                  <a:pt x="733" y="219"/>
                  <a:pt x="764" y="235"/>
                  <a:pt x="771" y="280"/>
                </a:cubicBezTo>
                <a:cubicBezTo>
                  <a:pt x="778" y="325"/>
                  <a:pt x="778" y="423"/>
                  <a:pt x="771" y="461"/>
                </a:cubicBezTo>
                <a:cubicBezTo>
                  <a:pt x="764" y="499"/>
                  <a:pt x="764" y="476"/>
                  <a:pt x="726" y="506"/>
                </a:cubicBezTo>
                <a:cubicBezTo>
                  <a:pt x="688" y="536"/>
                  <a:pt x="574" y="575"/>
                  <a:pt x="544" y="643"/>
                </a:cubicBezTo>
                <a:cubicBezTo>
                  <a:pt x="514" y="711"/>
                  <a:pt x="552" y="855"/>
                  <a:pt x="544" y="915"/>
                </a:cubicBezTo>
                <a:cubicBezTo>
                  <a:pt x="536" y="975"/>
                  <a:pt x="544" y="982"/>
                  <a:pt x="499" y="1005"/>
                </a:cubicBezTo>
                <a:cubicBezTo>
                  <a:pt x="454" y="1028"/>
                  <a:pt x="317" y="1036"/>
                  <a:pt x="272" y="1051"/>
                </a:cubicBezTo>
                <a:cubicBezTo>
                  <a:pt x="227" y="1066"/>
                  <a:pt x="219" y="1089"/>
                  <a:pt x="227" y="1096"/>
                </a:cubicBezTo>
                <a:cubicBezTo>
                  <a:pt x="235" y="1103"/>
                  <a:pt x="288" y="1096"/>
                  <a:pt x="318" y="1096"/>
                </a:cubicBezTo>
                <a:cubicBezTo>
                  <a:pt x="348" y="1096"/>
                  <a:pt x="385" y="1081"/>
                  <a:pt x="408" y="1096"/>
                </a:cubicBezTo>
                <a:cubicBezTo>
                  <a:pt x="431" y="1111"/>
                  <a:pt x="446" y="1149"/>
                  <a:pt x="454" y="1187"/>
                </a:cubicBezTo>
                <a:cubicBezTo>
                  <a:pt x="462" y="1225"/>
                  <a:pt x="462" y="1293"/>
                  <a:pt x="454" y="1323"/>
                </a:cubicBezTo>
                <a:cubicBezTo>
                  <a:pt x="446" y="1353"/>
                  <a:pt x="431" y="1361"/>
                  <a:pt x="408" y="1368"/>
                </a:cubicBezTo>
                <a:cubicBezTo>
                  <a:pt x="385" y="1375"/>
                  <a:pt x="325" y="1353"/>
                  <a:pt x="318" y="1368"/>
                </a:cubicBezTo>
                <a:cubicBezTo>
                  <a:pt x="311" y="1383"/>
                  <a:pt x="348" y="1429"/>
                  <a:pt x="363" y="1459"/>
                </a:cubicBezTo>
                <a:cubicBezTo>
                  <a:pt x="378" y="1489"/>
                  <a:pt x="393" y="1512"/>
                  <a:pt x="408" y="1550"/>
                </a:cubicBezTo>
                <a:cubicBezTo>
                  <a:pt x="423" y="1588"/>
                  <a:pt x="454" y="1641"/>
                  <a:pt x="454" y="1686"/>
                </a:cubicBezTo>
                <a:cubicBezTo>
                  <a:pt x="454" y="1731"/>
                  <a:pt x="416" y="1807"/>
                  <a:pt x="408" y="18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2689225" y="3044825"/>
            <a:ext cx="1882775" cy="2760663"/>
          </a:xfrm>
          <a:custGeom>
            <a:avLst/>
            <a:gdLst>
              <a:gd name="T0" fmla="*/ 1882775 w 1186"/>
              <a:gd name="T1" fmla="*/ 23813 h 1739"/>
              <a:gd name="T2" fmla="*/ 1666875 w 1186"/>
              <a:gd name="T3" fmla="*/ 23813 h 1739"/>
              <a:gd name="T4" fmla="*/ 1666875 w 1186"/>
              <a:gd name="T5" fmla="*/ 168275 h 1739"/>
              <a:gd name="T6" fmla="*/ 1738313 w 1186"/>
              <a:gd name="T7" fmla="*/ 239713 h 1739"/>
              <a:gd name="T8" fmla="*/ 1738313 w 1186"/>
              <a:gd name="T9" fmla="*/ 384175 h 1739"/>
              <a:gd name="T10" fmla="*/ 1666875 w 1186"/>
              <a:gd name="T11" fmla="*/ 455613 h 1739"/>
              <a:gd name="T12" fmla="*/ 1595438 w 1186"/>
              <a:gd name="T13" fmla="*/ 671513 h 1739"/>
              <a:gd name="T14" fmla="*/ 1450975 w 1186"/>
              <a:gd name="T15" fmla="*/ 815975 h 1739"/>
              <a:gd name="T16" fmla="*/ 1450975 w 1186"/>
              <a:gd name="T17" fmla="*/ 960438 h 1739"/>
              <a:gd name="T18" fmla="*/ 1595438 w 1186"/>
              <a:gd name="T19" fmla="*/ 1104900 h 1739"/>
              <a:gd name="T20" fmla="*/ 1522413 w 1186"/>
              <a:gd name="T21" fmla="*/ 1247775 h 1739"/>
              <a:gd name="T22" fmla="*/ 1522413 w 1186"/>
              <a:gd name="T23" fmla="*/ 1463675 h 1739"/>
              <a:gd name="T24" fmla="*/ 1522413 w 1186"/>
              <a:gd name="T25" fmla="*/ 1608138 h 1739"/>
              <a:gd name="T26" fmla="*/ 1595438 w 1186"/>
              <a:gd name="T27" fmla="*/ 1679575 h 1739"/>
              <a:gd name="T28" fmla="*/ 1811338 w 1186"/>
              <a:gd name="T29" fmla="*/ 1679575 h 1739"/>
              <a:gd name="T30" fmla="*/ 1738313 w 1186"/>
              <a:gd name="T31" fmla="*/ 1752600 h 1739"/>
              <a:gd name="T32" fmla="*/ 1738313 w 1186"/>
              <a:gd name="T33" fmla="*/ 1897063 h 1739"/>
              <a:gd name="T34" fmla="*/ 1595438 w 1186"/>
              <a:gd name="T35" fmla="*/ 1897063 h 1739"/>
              <a:gd name="T36" fmla="*/ 1666875 w 1186"/>
              <a:gd name="T37" fmla="*/ 2039938 h 1739"/>
              <a:gd name="T38" fmla="*/ 1595438 w 1186"/>
              <a:gd name="T39" fmla="*/ 2112963 h 1739"/>
              <a:gd name="T40" fmla="*/ 1450975 w 1186"/>
              <a:gd name="T41" fmla="*/ 2112963 h 1739"/>
              <a:gd name="T42" fmla="*/ 1377950 w 1186"/>
              <a:gd name="T43" fmla="*/ 2039938 h 1739"/>
              <a:gd name="T44" fmla="*/ 1450975 w 1186"/>
              <a:gd name="T45" fmla="*/ 1897063 h 1739"/>
              <a:gd name="T46" fmla="*/ 1306513 w 1186"/>
              <a:gd name="T47" fmla="*/ 1752600 h 1739"/>
              <a:gd name="T48" fmla="*/ 1235075 w 1186"/>
              <a:gd name="T49" fmla="*/ 1679575 h 1739"/>
              <a:gd name="T50" fmla="*/ 1162050 w 1186"/>
              <a:gd name="T51" fmla="*/ 1536700 h 1739"/>
              <a:gd name="T52" fmla="*/ 1019175 w 1186"/>
              <a:gd name="T53" fmla="*/ 1608138 h 1739"/>
              <a:gd name="T54" fmla="*/ 1019175 w 1186"/>
              <a:gd name="T55" fmla="*/ 1752600 h 1739"/>
              <a:gd name="T56" fmla="*/ 946150 w 1186"/>
              <a:gd name="T57" fmla="*/ 1679575 h 1739"/>
              <a:gd name="T58" fmla="*/ 587375 w 1186"/>
              <a:gd name="T59" fmla="*/ 1824038 h 1739"/>
              <a:gd name="T60" fmla="*/ 442913 w 1186"/>
              <a:gd name="T61" fmla="*/ 1897063 h 1739"/>
              <a:gd name="T62" fmla="*/ 369888 w 1186"/>
              <a:gd name="T63" fmla="*/ 1968500 h 1739"/>
              <a:gd name="T64" fmla="*/ 153988 w 1186"/>
              <a:gd name="T65" fmla="*/ 2112963 h 1739"/>
              <a:gd name="T66" fmla="*/ 82550 w 1186"/>
              <a:gd name="T67" fmla="*/ 2184400 h 1739"/>
              <a:gd name="T68" fmla="*/ 82550 w 1186"/>
              <a:gd name="T69" fmla="*/ 2328863 h 1739"/>
              <a:gd name="T70" fmla="*/ 227013 w 1186"/>
              <a:gd name="T71" fmla="*/ 2400300 h 1739"/>
              <a:gd name="T72" fmla="*/ 82550 w 1186"/>
              <a:gd name="T73" fmla="*/ 2544763 h 1739"/>
              <a:gd name="T74" fmla="*/ 11113 w 1186"/>
              <a:gd name="T75" fmla="*/ 2616200 h 1739"/>
              <a:gd name="T76" fmla="*/ 153988 w 1186"/>
              <a:gd name="T77" fmla="*/ 2689225 h 1739"/>
              <a:gd name="T78" fmla="*/ 227013 w 1186"/>
              <a:gd name="T79" fmla="*/ 2760663 h 17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86" h="1739">
                <a:moveTo>
                  <a:pt x="1186" y="15"/>
                </a:moveTo>
                <a:cubicBezTo>
                  <a:pt x="1129" y="7"/>
                  <a:pt x="1073" y="0"/>
                  <a:pt x="1050" y="15"/>
                </a:cubicBezTo>
                <a:cubicBezTo>
                  <a:pt x="1027" y="30"/>
                  <a:pt x="1043" y="83"/>
                  <a:pt x="1050" y="106"/>
                </a:cubicBezTo>
                <a:cubicBezTo>
                  <a:pt x="1057" y="129"/>
                  <a:pt x="1088" y="128"/>
                  <a:pt x="1095" y="151"/>
                </a:cubicBezTo>
                <a:cubicBezTo>
                  <a:pt x="1102" y="174"/>
                  <a:pt x="1102" y="219"/>
                  <a:pt x="1095" y="242"/>
                </a:cubicBezTo>
                <a:cubicBezTo>
                  <a:pt x="1088" y="265"/>
                  <a:pt x="1065" y="257"/>
                  <a:pt x="1050" y="287"/>
                </a:cubicBezTo>
                <a:cubicBezTo>
                  <a:pt x="1035" y="317"/>
                  <a:pt x="1028" y="385"/>
                  <a:pt x="1005" y="423"/>
                </a:cubicBezTo>
                <a:cubicBezTo>
                  <a:pt x="982" y="461"/>
                  <a:pt x="929" y="484"/>
                  <a:pt x="914" y="514"/>
                </a:cubicBezTo>
                <a:cubicBezTo>
                  <a:pt x="899" y="544"/>
                  <a:pt x="899" y="575"/>
                  <a:pt x="914" y="605"/>
                </a:cubicBezTo>
                <a:cubicBezTo>
                  <a:pt x="929" y="635"/>
                  <a:pt x="998" y="666"/>
                  <a:pt x="1005" y="696"/>
                </a:cubicBezTo>
                <a:cubicBezTo>
                  <a:pt x="1012" y="726"/>
                  <a:pt x="967" y="748"/>
                  <a:pt x="959" y="786"/>
                </a:cubicBezTo>
                <a:cubicBezTo>
                  <a:pt x="951" y="824"/>
                  <a:pt x="959" y="884"/>
                  <a:pt x="959" y="922"/>
                </a:cubicBezTo>
                <a:cubicBezTo>
                  <a:pt x="959" y="960"/>
                  <a:pt x="951" y="990"/>
                  <a:pt x="959" y="1013"/>
                </a:cubicBezTo>
                <a:cubicBezTo>
                  <a:pt x="967" y="1036"/>
                  <a:pt x="975" y="1051"/>
                  <a:pt x="1005" y="1058"/>
                </a:cubicBezTo>
                <a:cubicBezTo>
                  <a:pt x="1035" y="1065"/>
                  <a:pt x="1126" y="1050"/>
                  <a:pt x="1141" y="1058"/>
                </a:cubicBezTo>
                <a:cubicBezTo>
                  <a:pt x="1156" y="1066"/>
                  <a:pt x="1103" y="1081"/>
                  <a:pt x="1095" y="1104"/>
                </a:cubicBezTo>
                <a:cubicBezTo>
                  <a:pt x="1087" y="1127"/>
                  <a:pt x="1110" y="1180"/>
                  <a:pt x="1095" y="1195"/>
                </a:cubicBezTo>
                <a:cubicBezTo>
                  <a:pt x="1080" y="1210"/>
                  <a:pt x="1012" y="1180"/>
                  <a:pt x="1005" y="1195"/>
                </a:cubicBezTo>
                <a:cubicBezTo>
                  <a:pt x="998" y="1210"/>
                  <a:pt x="1050" y="1262"/>
                  <a:pt x="1050" y="1285"/>
                </a:cubicBezTo>
                <a:cubicBezTo>
                  <a:pt x="1050" y="1308"/>
                  <a:pt x="1028" y="1323"/>
                  <a:pt x="1005" y="1331"/>
                </a:cubicBezTo>
                <a:cubicBezTo>
                  <a:pt x="982" y="1339"/>
                  <a:pt x="937" y="1339"/>
                  <a:pt x="914" y="1331"/>
                </a:cubicBezTo>
                <a:cubicBezTo>
                  <a:pt x="891" y="1323"/>
                  <a:pt x="868" y="1308"/>
                  <a:pt x="868" y="1285"/>
                </a:cubicBezTo>
                <a:cubicBezTo>
                  <a:pt x="868" y="1262"/>
                  <a:pt x="921" y="1225"/>
                  <a:pt x="914" y="1195"/>
                </a:cubicBezTo>
                <a:cubicBezTo>
                  <a:pt x="907" y="1165"/>
                  <a:pt x="846" y="1127"/>
                  <a:pt x="823" y="1104"/>
                </a:cubicBezTo>
                <a:cubicBezTo>
                  <a:pt x="800" y="1081"/>
                  <a:pt x="793" y="1081"/>
                  <a:pt x="778" y="1058"/>
                </a:cubicBezTo>
                <a:cubicBezTo>
                  <a:pt x="763" y="1035"/>
                  <a:pt x="755" y="975"/>
                  <a:pt x="732" y="968"/>
                </a:cubicBezTo>
                <a:cubicBezTo>
                  <a:pt x="709" y="961"/>
                  <a:pt x="657" y="990"/>
                  <a:pt x="642" y="1013"/>
                </a:cubicBezTo>
                <a:cubicBezTo>
                  <a:pt x="627" y="1036"/>
                  <a:pt x="650" y="1097"/>
                  <a:pt x="642" y="1104"/>
                </a:cubicBezTo>
                <a:cubicBezTo>
                  <a:pt x="634" y="1111"/>
                  <a:pt x="641" y="1051"/>
                  <a:pt x="596" y="1058"/>
                </a:cubicBezTo>
                <a:cubicBezTo>
                  <a:pt x="551" y="1065"/>
                  <a:pt x="423" y="1126"/>
                  <a:pt x="370" y="1149"/>
                </a:cubicBezTo>
                <a:cubicBezTo>
                  <a:pt x="317" y="1172"/>
                  <a:pt x="302" y="1180"/>
                  <a:pt x="279" y="1195"/>
                </a:cubicBezTo>
                <a:cubicBezTo>
                  <a:pt x="256" y="1210"/>
                  <a:pt x="263" y="1217"/>
                  <a:pt x="233" y="1240"/>
                </a:cubicBezTo>
                <a:cubicBezTo>
                  <a:pt x="203" y="1263"/>
                  <a:pt x="127" y="1308"/>
                  <a:pt x="97" y="1331"/>
                </a:cubicBezTo>
                <a:cubicBezTo>
                  <a:pt x="67" y="1354"/>
                  <a:pt x="59" y="1353"/>
                  <a:pt x="52" y="1376"/>
                </a:cubicBezTo>
                <a:cubicBezTo>
                  <a:pt x="45" y="1399"/>
                  <a:pt x="37" y="1444"/>
                  <a:pt x="52" y="1467"/>
                </a:cubicBezTo>
                <a:cubicBezTo>
                  <a:pt x="67" y="1490"/>
                  <a:pt x="143" y="1489"/>
                  <a:pt x="143" y="1512"/>
                </a:cubicBezTo>
                <a:cubicBezTo>
                  <a:pt x="143" y="1535"/>
                  <a:pt x="75" y="1580"/>
                  <a:pt x="52" y="1603"/>
                </a:cubicBezTo>
                <a:cubicBezTo>
                  <a:pt x="29" y="1626"/>
                  <a:pt x="0" y="1633"/>
                  <a:pt x="7" y="1648"/>
                </a:cubicBezTo>
                <a:cubicBezTo>
                  <a:pt x="14" y="1663"/>
                  <a:pt x="74" y="1679"/>
                  <a:pt x="97" y="1694"/>
                </a:cubicBezTo>
                <a:cubicBezTo>
                  <a:pt x="120" y="1709"/>
                  <a:pt x="150" y="1732"/>
                  <a:pt x="143" y="17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258888" y="5276850"/>
            <a:ext cx="865187" cy="528638"/>
          </a:xfrm>
          <a:custGeom>
            <a:avLst/>
            <a:gdLst>
              <a:gd name="T0" fmla="*/ 792162 w 545"/>
              <a:gd name="T1" fmla="*/ 528638 h 333"/>
              <a:gd name="T2" fmla="*/ 720725 w 545"/>
              <a:gd name="T3" fmla="*/ 457200 h 333"/>
              <a:gd name="T4" fmla="*/ 792162 w 545"/>
              <a:gd name="T5" fmla="*/ 384175 h 333"/>
              <a:gd name="T6" fmla="*/ 865187 w 545"/>
              <a:gd name="T7" fmla="*/ 239713 h 333"/>
              <a:gd name="T8" fmla="*/ 792162 w 545"/>
              <a:gd name="T9" fmla="*/ 168275 h 333"/>
              <a:gd name="T10" fmla="*/ 649287 w 545"/>
              <a:gd name="T11" fmla="*/ 23813 h 333"/>
              <a:gd name="T12" fmla="*/ 504825 w 545"/>
              <a:gd name="T13" fmla="*/ 23813 h 333"/>
              <a:gd name="T14" fmla="*/ 360362 w 545"/>
              <a:gd name="T15" fmla="*/ 23813 h 333"/>
              <a:gd name="T16" fmla="*/ 217487 w 545"/>
              <a:gd name="T17" fmla="*/ 168275 h 333"/>
              <a:gd name="T18" fmla="*/ 0 w 545"/>
              <a:gd name="T19" fmla="*/ 239713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5" h="333">
                <a:moveTo>
                  <a:pt x="499" y="333"/>
                </a:moveTo>
                <a:cubicBezTo>
                  <a:pt x="476" y="318"/>
                  <a:pt x="454" y="303"/>
                  <a:pt x="454" y="288"/>
                </a:cubicBezTo>
                <a:cubicBezTo>
                  <a:pt x="454" y="273"/>
                  <a:pt x="484" y="265"/>
                  <a:pt x="499" y="242"/>
                </a:cubicBezTo>
                <a:cubicBezTo>
                  <a:pt x="514" y="219"/>
                  <a:pt x="545" y="174"/>
                  <a:pt x="545" y="151"/>
                </a:cubicBezTo>
                <a:cubicBezTo>
                  <a:pt x="545" y="128"/>
                  <a:pt x="522" y="129"/>
                  <a:pt x="499" y="106"/>
                </a:cubicBezTo>
                <a:cubicBezTo>
                  <a:pt x="476" y="83"/>
                  <a:pt x="439" y="30"/>
                  <a:pt x="409" y="15"/>
                </a:cubicBezTo>
                <a:cubicBezTo>
                  <a:pt x="379" y="0"/>
                  <a:pt x="348" y="15"/>
                  <a:pt x="318" y="15"/>
                </a:cubicBezTo>
                <a:cubicBezTo>
                  <a:pt x="288" y="15"/>
                  <a:pt x="257" y="0"/>
                  <a:pt x="227" y="15"/>
                </a:cubicBezTo>
                <a:cubicBezTo>
                  <a:pt x="197" y="30"/>
                  <a:pt x="175" y="83"/>
                  <a:pt x="137" y="106"/>
                </a:cubicBezTo>
                <a:cubicBezTo>
                  <a:pt x="99" y="129"/>
                  <a:pt x="49" y="140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4427538" y="1268413"/>
            <a:ext cx="3529012" cy="1655762"/>
          </a:xfrm>
          <a:custGeom>
            <a:avLst/>
            <a:gdLst>
              <a:gd name="T0" fmla="*/ 0 w 2223"/>
              <a:gd name="T1" fmla="*/ 0 h 1043"/>
              <a:gd name="T2" fmla="*/ 215900 w 2223"/>
              <a:gd name="T3" fmla="*/ 144462 h 1043"/>
              <a:gd name="T4" fmla="*/ 360362 w 2223"/>
              <a:gd name="T5" fmla="*/ 215900 h 1043"/>
              <a:gd name="T6" fmla="*/ 720725 w 2223"/>
              <a:gd name="T7" fmla="*/ 504825 h 1043"/>
              <a:gd name="T8" fmla="*/ 1008062 w 2223"/>
              <a:gd name="T9" fmla="*/ 792162 h 1043"/>
              <a:gd name="T10" fmla="*/ 1296987 w 2223"/>
              <a:gd name="T11" fmla="*/ 936625 h 1043"/>
              <a:gd name="T12" fmla="*/ 1584325 w 2223"/>
              <a:gd name="T13" fmla="*/ 936625 h 1043"/>
              <a:gd name="T14" fmla="*/ 2016125 w 2223"/>
              <a:gd name="T15" fmla="*/ 865187 h 1043"/>
              <a:gd name="T16" fmla="*/ 2160587 w 2223"/>
              <a:gd name="T17" fmla="*/ 792162 h 1043"/>
              <a:gd name="T18" fmla="*/ 2449512 w 2223"/>
              <a:gd name="T19" fmla="*/ 792162 h 1043"/>
              <a:gd name="T20" fmla="*/ 2808287 w 2223"/>
              <a:gd name="T21" fmla="*/ 1081087 h 1043"/>
              <a:gd name="T22" fmla="*/ 2952750 w 2223"/>
              <a:gd name="T23" fmla="*/ 1439862 h 1043"/>
              <a:gd name="T24" fmla="*/ 3240087 w 2223"/>
              <a:gd name="T25" fmla="*/ 1584325 h 1043"/>
              <a:gd name="T26" fmla="*/ 3384550 w 2223"/>
              <a:gd name="T27" fmla="*/ 1584325 h 1043"/>
              <a:gd name="T28" fmla="*/ 3529012 w 2223"/>
              <a:gd name="T29" fmla="*/ 1655762 h 10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23" h="1043">
                <a:moveTo>
                  <a:pt x="0" y="0"/>
                </a:moveTo>
                <a:cubicBezTo>
                  <a:pt x="49" y="34"/>
                  <a:pt x="98" y="68"/>
                  <a:pt x="136" y="91"/>
                </a:cubicBezTo>
                <a:cubicBezTo>
                  <a:pt x="174" y="114"/>
                  <a:pt x="174" y="98"/>
                  <a:pt x="227" y="136"/>
                </a:cubicBezTo>
                <a:cubicBezTo>
                  <a:pt x="280" y="174"/>
                  <a:pt x="386" y="257"/>
                  <a:pt x="454" y="318"/>
                </a:cubicBezTo>
                <a:cubicBezTo>
                  <a:pt x="522" y="379"/>
                  <a:pt x="575" y="454"/>
                  <a:pt x="635" y="499"/>
                </a:cubicBezTo>
                <a:cubicBezTo>
                  <a:pt x="695" y="544"/>
                  <a:pt x="757" y="575"/>
                  <a:pt x="817" y="590"/>
                </a:cubicBezTo>
                <a:cubicBezTo>
                  <a:pt x="877" y="605"/>
                  <a:pt x="923" y="597"/>
                  <a:pt x="998" y="590"/>
                </a:cubicBezTo>
                <a:cubicBezTo>
                  <a:pt x="1073" y="583"/>
                  <a:pt x="1210" y="560"/>
                  <a:pt x="1270" y="545"/>
                </a:cubicBezTo>
                <a:cubicBezTo>
                  <a:pt x="1330" y="530"/>
                  <a:pt x="1316" y="507"/>
                  <a:pt x="1361" y="499"/>
                </a:cubicBezTo>
                <a:cubicBezTo>
                  <a:pt x="1406" y="491"/>
                  <a:pt x="1475" y="469"/>
                  <a:pt x="1543" y="499"/>
                </a:cubicBezTo>
                <a:cubicBezTo>
                  <a:pt x="1611" y="529"/>
                  <a:pt x="1716" y="613"/>
                  <a:pt x="1769" y="681"/>
                </a:cubicBezTo>
                <a:cubicBezTo>
                  <a:pt x="1822" y="749"/>
                  <a:pt x="1815" y="854"/>
                  <a:pt x="1860" y="907"/>
                </a:cubicBezTo>
                <a:cubicBezTo>
                  <a:pt x="1905" y="960"/>
                  <a:pt x="1996" y="983"/>
                  <a:pt x="2041" y="998"/>
                </a:cubicBezTo>
                <a:cubicBezTo>
                  <a:pt x="2086" y="1013"/>
                  <a:pt x="2102" y="991"/>
                  <a:pt x="2132" y="998"/>
                </a:cubicBezTo>
                <a:cubicBezTo>
                  <a:pt x="2162" y="1005"/>
                  <a:pt x="2215" y="1036"/>
                  <a:pt x="2223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4787900" y="1484313"/>
            <a:ext cx="228600" cy="1728787"/>
          </a:xfrm>
          <a:custGeom>
            <a:avLst/>
            <a:gdLst>
              <a:gd name="T0" fmla="*/ 0 w 144"/>
              <a:gd name="T1" fmla="*/ 0 h 1089"/>
              <a:gd name="T2" fmla="*/ 71438 w 144"/>
              <a:gd name="T3" fmla="*/ 288925 h 1089"/>
              <a:gd name="T4" fmla="*/ 71438 w 144"/>
              <a:gd name="T5" fmla="*/ 431800 h 1089"/>
              <a:gd name="T6" fmla="*/ 0 w 144"/>
              <a:gd name="T7" fmla="*/ 504825 h 1089"/>
              <a:gd name="T8" fmla="*/ 71438 w 144"/>
              <a:gd name="T9" fmla="*/ 865187 h 1089"/>
              <a:gd name="T10" fmla="*/ 71438 w 144"/>
              <a:gd name="T11" fmla="*/ 1008062 h 1089"/>
              <a:gd name="T12" fmla="*/ 215900 w 144"/>
              <a:gd name="T13" fmla="*/ 1152525 h 1089"/>
              <a:gd name="T14" fmla="*/ 144463 w 144"/>
              <a:gd name="T15" fmla="*/ 1368425 h 1089"/>
              <a:gd name="T16" fmla="*/ 71438 w 144"/>
              <a:gd name="T17" fmla="*/ 1512887 h 1089"/>
              <a:gd name="T18" fmla="*/ 144463 w 144"/>
              <a:gd name="T19" fmla="*/ 1728787 h 10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1089">
                <a:moveTo>
                  <a:pt x="0" y="0"/>
                </a:moveTo>
                <a:cubicBezTo>
                  <a:pt x="19" y="68"/>
                  <a:pt x="38" y="137"/>
                  <a:pt x="45" y="182"/>
                </a:cubicBezTo>
                <a:cubicBezTo>
                  <a:pt x="52" y="227"/>
                  <a:pt x="52" y="249"/>
                  <a:pt x="45" y="272"/>
                </a:cubicBezTo>
                <a:cubicBezTo>
                  <a:pt x="38" y="295"/>
                  <a:pt x="0" y="273"/>
                  <a:pt x="0" y="318"/>
                </a:cubicBezTo>
                <a:cubicBezTo>
                  <a:pt x="0" y="363"/>
                  <a:pt x="38" y="492"/>
                  <a:pt x="45" y="545"/>
                </a:cubicBezTo>
                <a:cubicBezTo>
                  <a:pt x="52" y="598"/>
                  <a:pt x="30" y="605"/>
                  <a:pt x="45" y="635"/>
                </a:cubicBezTo>
                <a:cubicBezTo>
                  <a:pt x="60" y="665"/>
                  <a:pt x="128" y="688"/>
                  <a:pt x="136" y="726"/>
                </a:cubicBezTo>
                <a:cubicBezTo>
                  <a:pt x="144" y="764"/>
                  <a:pt x="106" y="824"/>
                  <a:pt x="91" y="862"/>
                </a:cubicBezTo>
                <a:cubicBezTo>
                  <a:pt x="76" y="900"/>
                  <a:pt x="45" y="915"/>
                  <a:pt x="45" y="953"/>
                </a:cubicBezTo>
                <a:cubicBezTo>
                  <a:pt x="45" y="991"/>
                  <a:pt x="91" y="1066"/>
                  <a:pt x="91" y="1089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3635375" y="1557338"/>
            <a:ext cx="1152525" cy="1655762"/>
          </a:xfrm>
          <a:custGeom>
            <a:avLst/>
            <a:gdLst>
              <a:gd name="T0" fmla="*/ 0 w 726"/>
              <a:gd name="T1" fmla="*/ 0 h 1043"/>
              <a:gd name="T2" fmla="*/ 504825 w 726"/>
              <a:gd name="T3" fmla="*/ 71437 h 1043"/>
              <a:gd name="T4" fmla="*/ 504825 w 726"/>
              <a:gd name="T5" fmla="*/ 215900 h 1043"/>
              <a:gd name="T6" fmla="*/ 576263 w 726"/>
              <a:gd name="T7" fmla="*/ 576262 h 1043"/>
              <a:gd name="T8" fmla="*/ 649288 w 726"/>
              <a:gd name="T9" fmla="*/ 935037 h 1043"/>
              <a:gd name="T10" fmla="*/ 865188 w 726"/>
              <a:gd name="T11" fmla="*/ 1150937 h 1043"/>
              <a:gd name="T12" fmla="*/ 1008063 w 726"/>
              <a:gd name="T13" fmla="*/ 1295400 h 1043"/>
              <a:gd name="T14" fmla="*/ 1081088 w 726"/>
              <a:gd name="T15" fmla="*/ 1511300 h 1043"/>
              <a:gd name="T16" fmla="*/ 1152525 w 726"/>
              <a:gd name="T17" fmla="*/ 1655762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1043">
                <a:moveTo>
                  <a:pt x="0" y="0"/>
                </a:moveTo>
                <a:cubicBezTo>
                  <a:pt x="132" y="11"/>
                  <a:pt x="265" y="22"/>
                  <a:pt x="318" y="45"/>
                </a:cubicBezTo>
                <a:cubicBezTo>
                  <a:pt x="371" y="68"/>
                  <a:pt x="311" y="83"/>
                  <a:pt x="318" y="136"/>
                </a:cubicBezTo>
                <a:cubicBezTo>
                  <a:pt x="325" y="189"/>
                  <a:pt x="348" y="288"/>
                  <a:pt x="363" y="363"/>
                </a:cubicBezTo>
                <a:cubicBezTo>
                  <a:pt x="378" y="438"/>
                  <a:pt x="379" y="529"/>
                  <a:pt x="409" y="589"/>
                </a:cubicBezTo>
                <a:cubicBezTo>
                  <a:pt x="439" y="649"/>
                  <a:pt x="507" y="687"/>
                  <a:pt x="545" y="725"/>
                </a:cubicBezTo>
                <a:cubicBezTo>
                  <a:pt x="583" y="763"/>
                  <a:pt x="612" y="778"/>
                  <a:pt x="635" y="816"/>
                </a:cubicBezTo>
                <a:cubicBezTo>
                  <a:pt x="658" y="854"/>
                  <a:pt x="666" y="914"/>
                  <a:pt x="681" y="952"/>
                </a:cubicBezTo>
                <a:cubicBezTo>
                  <a:pt x="696" y="990"/>
                  <a:pt x="711" y="1016"/>
                  <a:pt x="726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2555875" y="2492375"/>
            <a:ext cx="1800225" cy="1031875"/>
          </a:xfrm>
          <a:custGeom>
            <a:avLst/>
            <a:gdLst>
              <a:gd name="T0" fmla="*/ 0 w 1134"/>
              <a:gd name="T1" fmla="*/ 0 h 650"/>
              <a:gd name="T2" fmla="*/ 215900 w 1134"/>
              <a:gd name="T3" fmla="*/ 73025 h 650"/>
              <a:gd name="T4" fmla="*/ 431800 w 1134"/>
              <a:gd name="T5" fmla="*/ 73025 h 650"/>
              <a:gd name="T6" fmla="*/ 647700 w 1134"/>
              <a:gd name="T7" fmla="*/ 288925 h 650"/>
              <a:gd name="T8" fmla="*/ 720725 w 1134"/>
              <a:gd name="T9" fmla="*/ 504825 h 650"/>
              <a:gd name="T10" fmla="*/ 936625 w 1134"/>
              <a:gd name="T11" fmla="*/ 720725 h 650"/>
              <a:gd name="T12" fmla="*/ 1079500 w 1134"/>
              <a:gd name="T13" fmla="*/ 720725 h 650"/>
              <a:gd name="T14" fmla="*/ 1439863 w 1134"/>
              <a:gd name="T15" fmla="*/ 865188 h 650"/>
              <a:gd name="T16" fmla="*/ 1584325 w 1134"/>
              <a:gd name="T17" fmla="*/ 1008063 h 650"/>
              <a:gd name="T18" fmla="*/ 1800225 w 1134"/>
              <a:gd name="T19" fmla="*/ 1008063 h 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4" h="650">
                <a:moveTo>
                  <a:pt x="0" y="0"/>
                </a:moveTo>
                <a:cubicBezTo>
                  <a:pt x="45" y="19"/>
                  <a:pt x="91" y="38"/>
                  <a:pt x="136" y="46"/>
                </a:cubicBezTo>
                <a:cubicBezTo>
                  <a:pt x="181" y="54"/>
                  <a:pt x="227" y="23"/>
                  <a:pt x="272" y="46"/>
                </a:cubicBezTo>
                <a:cubicBezTo>
                  <a:pt x="317" y="69"/>
                  <a:pt x="378" y="137"/>
                  <a:pt x="408" y="182"/>
                </a:cubicBezTo>
                <a:cubicBezTo>
                  <a:pt x="438" y="227"/>
                  <a:pt x="424" y="273"/>
                  <a:pt x="454" y="318"/>
                </a:cubicBezTo>
                <a:cubicBezTo>
                  <a:pt x="484" y="363"/>
                  <a:pt x="553" y="431"/>
                  <a:pt x="590" y="454"/>
                </a:cubicBezTo>
                <a:cubicBezTo>
                  <a:pt x="627" y="477"/>
                  <a:pt x="627" y="439"/>
                  <a:pt x="680" y="454"/>
                </a:cubicBezTo>
                <a:cubicBezTo>
                  <a:pt x="733" y="469"/>
                  <a:pt x="854" y="515"/>
                  <a:pt x="907" y="545"/>
                </a:cubicBezTo>
                <a:cubicBezTo>
                  <a:pt x="960" y="575"/>
                  <a:pt x="960" y="620"/>
                  <a:pt x="998" y="635"/>
                </a:cubicBezTo>
                <a:cubicBezTo>
                  <a:pt x="1036" y="650"/>
                  <a:pt x="1085" y="642"/>
                  <a:pt x="1134" y="63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2411413" y="3536950"/>
            <a:ext cx="804862" cy="1404938"/>
          </a:xfrm>
          <a:custGeom>
            <a:avLst/>
            <a:gdLst>
              <a:gd name="T0" fmla="*/ 0 w 507"/>
              <a:gd name="T1" fmla="*/ 323850 h 885"/>
              <a:gd name="T2" fmla="*/ 144462 w 507"/>
              <a:gd name="T3" fmla="*/ 36513 h 885"/>
              <a:gd name="T4" fmla="*/ 360362 w 507"/>
              <a:gd name="T5" fmla="*/ 107950 h 885"/>
              <a:gd name="T6" fmla="*/ 504825 w 507"/>
              <a:gd name="T7" fmla="*/ 179388 h 885"/>
              <a:gd name="T8" fmla="*/ 647700 w 507"/>
              <a:gd name="T9" fmla="*/ 252413 h 885"/>
              <a:gd name="T10" fmla="*/ 720725 w 507"/>
              <a:gd name="T11" fmla="*/ 396875 h 885"/>
              <a:gd name="T12" fmla="*/ 792162 w 507"/>
              <a:gd name="T13" fmla="*/ 539750 h 885"/>
              <a:gd name="T14" fmla="*/ 792162 w 507"/>
              <a:gd name="T15" fmla="*/ 755650 h 885"/>
              <a:gd name="T16" fmla="*/ 792162 w 507"/>
              <a:gd name="T17" fmla="*/ 1044575 h 885"/>
              <a:gd name="T18" fmla="*/ 720725 w 507"/>
              <a:gd name="T19" fmla="*/ 1187450 h 885"/>
              <a:gd name="T20" fmla="*/ 792162 w 507"/>
              <a:gd name="T21" fmla="*/ 1404938 h 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7" h="885">
                <a:moveTo>
                  <a:pt x="0" y="204"/>
                </a:moveTo>
                <a:cubicBezTo>
                  <a:pt x="26" y="125"/>
                  <a:pt x="53" y="46"/>
                  <a:pt x="91" y="23"/>
                </a:cubicBezTo>
                <a:cubicBezTo>
                  <a:pt x="129" y="0"/>
                  <a:pt x="189" y="53"/>
                  <a:pt x="227" y="68"/>
                </a:cubicBezTo>
                <a:cubicBezTo>
                  <a:pt x="265" y="83"/>
                  <a:pt x="288" y="98"/>
                  <a:pt x="318" y="113"/>
                </a:cubicBezTo>
                <a:cubicBezTo>
                  <a:pt x="348" y="128"/>
                  <a:pt x="385" y="136"/>
                  <a:pt x="408" y="159"/>
                </a:cubicBezTo>
                <a:cubicBezTo>
                  <a:pt x="431" y="182"/>
                  <a:pt x="439" y="220"/>
                  <a:pt x="454" y="250"/>
                </a:cubicBezTo>
                <a:cubicBezTo>
                  <a:pt x="469" y="280"/>
                  <a:pt x="491" y="302"/>
                  <a:pt x="499" y="340"/>
                </a:cubicBezTo>
                <a:cubicBezTo>
                  <a:pt x="507" y="378"/>
                  <a:pt x="499" y="423"/>
                  <a:pt x="499" y="476"/>
                </a:cubicBezTo>
                <a:cubicBezTo>
                  <a:pt x="499" y="529"/>
                  <a:pt x="506" y="613"/>
                  <a:pt x="499" y="658"/>
                </a:cubicBezTo>
                <a:cubicBezTo>
                  <a:pt x="492" y="703"/>
                  <a:pt x="454" y="710"/>
                  <a:pt x="454" y="748"/>
                </a:cubicBezTo>
                <a:cubicBezTo>
                  <a:pt x="454" y="786"/>
                  <a:pt x="492" y="862"/>
                  <a:pt x="499" y="88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132" name="Group 32"/>
          <p:cNvGrpSpPr>
            <a:grpSpLocks/>
          </p:cNvGrpSpPr>
          <p:nvPr/>
        </p:nvGrpSpPr>
        <p:grpSpPr bwMode="auto">
          <a:xfrm>
            <a:off x="4932363" y="2205038"/>
            <a:ext cx="2376487" cy="601662"/>
            <a:chOff x="3107" y="1389"/>
            <a:chExt cx="1497" cy="379"/>
          </a:xfrm>
        </p:grpSpPr>
        <p:sp>
          <p:nvSpPr>
            <p:cNvPr id="5150" name="AutoShape 13"/>
            <p:cNvSpPr>
              <a:spLocks noChangeArrowheads="1"/>
            </p:cNvSpPr>
            <p:nvPr/>
          </p:nvSpPr>
          <p:spPr bwMode="auto">
            <a:xfrm>
              <a:off x="3243" y="1389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0 w 21600"/>
                <a:gd name="T3" fmla="*/ 20 h 21600"/>
                <a:gd name="T4" fmla="*/ 0 w 21600"/>
                <a:gd name="T5" fmla="*/ 68 h 21600"/>
                <a:gd name="T6" fmla="*/ 20 w 21600"/>
                <a:gd name="T7" fmla="*/ 116 h 21600"/>
                <a:gd name="T8" fmla="*/ 68 w 21600"/>
                <a:gd name="T9" fmla="*/ 136 h 21600"/>
                <a:gd name="T10" fmla="*/ 116 w 21600"/>
                <a:gd name="T11" fmla="*/ 116 h 21600"/>
                <a:gd name="T12" fmla="*/ 136 w 21600"/>
                <a:gd name="T13" fmla="*/ 68 h 21600"/>
                <a:gd name="T14" fmla="*/ 116 w 21600"/>
                <a:gd name="T15" fmla="*/ 2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51" name="Text Box 14"/>
            <p:cNvSpPr txBox="1">
              <a:spLocks noChangeArrowheads="1"/>
            </p:cNvSpPr>
            <p:nvPr/>
          </p:nvSpPr>
          <p:spPr bwMode="auto">
            <a:xfrm>
              <a:off x="3107" y="1480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400" b="1"/>
                <a:t>柏中</a:t>
              </a:r>
              <a:r>
                <a:rPr lang="en-US" altLang="ja-JP" sz="2400" b="1"/>
                <a:t>4.0</a:t>
              </a:r>
              <a:r>
                <a:rPr lang="ja-JP" altLang="en-US" sz="2400" b="1"/>
                <a:t>ｍ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3779838" y="1700213"/>
            <a:ext cx="4535487" cy="2024062"/>
            <a:chOff x="2381" y="1071"/>
            <a:chExt cx="2857" cy="1275"/>
          </a:xfrm>
        </p:grpSpPr>
        <p:sp>
          <p:nvSpPr>
            <p:cNvPr id="5148" name="Arc 16"/>
            <p:cNvSpPr>
              <a:spLocks/>
            </p:cNvSpPr>
            <p:nvPr/>
          </p:nvSpPr>
          <p:spPr bwMode="auto">
            <a:xfrm>
              <a:off x="2381" y="1071"/>
              <a:ext cx="2540" cy="998"/>
            </a:xfrm>
            <a:custGeom>
              <a:avLst/>
              <a:gdLst>
                <a:gd name="T0" fmla="*/ 0 w 21600"/>
                <a:gd name="T1" fmla="*/ 0 h 21600"/>
                <a:gd name="T2" fmla="*/ 2540 w 21600"/>
                <a:gd name="T3" fmla="*/ 998 h 21600"/>
                <a:gd name="T4" fmla="*/ 0 w 21600"/>
                <a:gd name="T5" fmla="*/ 99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9" name="Text Box 17"/>
            <p:cNvSpPr txBox="1">
              <a:spLocks noChangeArrowheads="1"/>
            </p:cNvSpPr>
            <p:nvPr/>
          </p:nvSpPr>
          <p:spPr bwMode="auto">
            <a:xfrm>
              <a:off x="4649" y="2115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２．５ｍ</a:t>
              </a:r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2987675" y="2636838"/>
            <a:ext cx="2743200" cy="2520950"/>
            <a:chOff x="1882" y="1661"/>
            <a:chExt cx="1728" cy="1588"/>
          </a:xfrm>
        </p:grpSpPr>
        <p:sp>
          <p:nvSpPr>
            <p:cNvPr id="5145" name="Arc 19"/>
            <p:cNvSpPr>
              <a:spLocks/>
            </p:cNvSpPr>
            <p:nvPr/>
          </p:nvSpPr>
          <p:spPr bwMode="auto">
            <a:xfrm>
              <a:off x="1882" y="1661"/>
              <a:ext cx="1316" cy="363"/>
            </a:xfrm>
            <a:custGeom>
              <a:avLst/>
              <a:gdLst>
                <a:gd name="T0" fmla="*/ 0 w 21600"/>
                <a:gd name="T1" fmla="*/ 0 h 21600"/>
                <a:gd name="T2" fmla="*/ 1316 w 21600"/>
                <a:gd name="T3" fmla="*/ 363 h 21600"/>
                <a:gd name="T4" fmla="*/ 0 w 21600"/>
                <a:gd name="T5" fmla="*/ 3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6" name="Arc 20"/>
            <p:cNvSpPr>
              <a:spLocks/>
            </p:cNvSpPr>
            <p:nvPr/>
          </p:nvSpPr>
          <p:spPr bwMode="auto">
            <a:xfrm rot="2694744">
              <a:off x="3152" y="2523"/>
              <a:ext cx="458" cy="726"/>
            </a:xfrm>
            <a:custGeom>
              <a:avLst/>
              <a:gdLst>
                <a:gd name="T0" fmla="*/ 0 w 21600"/>
                <a:gd name="T1" fmla="*/ 0 h 21600"/>
                <a:gd name="T2" fmla="*/ 458 w 21600"/>
                <a:gd name="T3" fmla="*/ 726 h 21600"/>
                <a:gd name="T4" fmla="*/ 0 w 21600"/>
                <a:gd name="T5" fmla="*/ 7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7" name="Text Box 21"/>
            <p:cNvSpPr txBox="1">
              <a:spLocks noChangeArrowheads="1"/>
            </p:cNvSpPr>
            <p:nvPr/>
          </p:nvSpPr>
          <p:spPr bwMode="auto">
            <a:xfrm>
              <a:off x="3016" y="2069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５．０ｍ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2916238" y="2852738"/>
            <a:ext cx="2303462" cy="2016125"/>
            <a:chOff x="1837" y="1797"/>
            <a:chExt cx="1451" cy="1270"/>
          </a:xfrm>
        </p:grpSpPr>
        <p:sp>
          <p:nvSpPr>
            <p:cNvPr id="5142" name="Arc 23"/>
            <p:cNvSpPr>
              <a:spLocks/>
            </p:cNvSpPr>
            <p:nvPr/>
          </p:nvSpPr>
          <p:spPr bwMode="auto">
            <a:xfrm>
              <a:off x="1837" y="1797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862 w 21600"/>
                <a:gd name="T3" fmla="*/ 454 h 21600"/>
                <a:gd name="T4" fmla="*/ 0 w 21600"/>
                <a:gd name="T5" fmla="*/ 45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3" name="Arc 24"/>
            <p:cNvSpPr>
              <a:spLocks/>
            </p:cNvSpPr>
            <p:nvPr/>
          </p:nvSpPr>
          <p:spPr bwMode="auto">
            <a:xfrm rot="21177253" flipV="1">
              <a:off x="2517" y="2886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182 w 21600"/>
                <a:gd name="T3" fmla="*/ 181 h 21600"/>
                <a:gd name="T4" fmla="*/ 0 w 21600"/>
                <a:gd name="T5" fmla="*/ 18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4" name="Text Box 25"/>
            <p:cNvSpPr txBox="1">
              <a:spLocks noChangeArrowheads="1"/>
            </p:cNvSpPr>
            <p:nvPr/>
          </p:nvSpPr>
          <p:spPr bwMode="auto">
            <a:xfrm>
              <a:off x="2653" y="2341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７．５ｍ</a:t>
              </a:r>
            </a:p>
          </p:txBody>
        </p:sp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979613" y="3067050"/>
            <a:ext cx="2073275" cy="1727200"/>
            <a:chOff x="1247" y="1932"/>
            <a:chExt cx="1306" cy="1088"/>
          </a:xfrm>
        </p:grpSpPr>
        <p:sp>
          <p:nvSpPr>
            <p:cNvPr id="5140" name="Arc 27"/>
            <p:cNvSpPr>
              <a:spLocks/>
            </p:cNvSpPr>
            <p:nvPr/>
          </p:nvSpPr>
          <p:spPr bwMode="auto">
            <a:xfrm rot="-714825">
              <a:off x="1757" y="1932"/>
              <a:ext cx="796" cy="1088"/>
            </a:xfrm>
            <a:custGeom>
              <a:avLst/>
              <a:gdLst>
                <a:gd name="T0" fmla="*/ 0 w 22287"/>
                <a:gd name="T1" fmla="*/ 0 h 42739"/>
                <a:gd name="T2" fmla="*/ 183 w 22287"/>
                <a:gd name="T3" fmla="*/ 1088 h 42739"/>
                <a:gd name="T4" fmla="*/ 25 w 22287"/>
                <a:gd name="T5" fmla="*/ 550 h 427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87" h="42739" fill="none" extrusionOk="0">
                  <a:moveTo>
                    <a:pt x="-1" y="10"/>
                  </a:moveTo>
                  <a:cubicBezTo>
                    <a:pt x="228" y="3"/>
                    <a:pt x="457" y="-1"/>
                    <a:pt x="687" y="0"/>
                  </a:cubicBezTo>
                  <a:cubicBezTo>
                    <a:pt x="12616" y="0"/>
                    <a:pt x="22287" y="9670"/>
                    <a:pt x="22287" y="21600"/>
                  </a:cubicBezTo>
                  <a:cubicBezTo>
                    <a:pt x="22287" y="31818"/>
                    <a:pt x="15126" y="40638"/>
                    <a:pt x="5125" y="42738"/>
                  </a:cubicBezTo>
                </a:path>
                <a:path w="22287" h="42739" stroke="0" extrusionOk="0">
                  <a:moveTo>
                    <a:pt x="-1" y="10"/>
                  </a:moveTo>
                  <a:cubicBezTo>
                    <a:pt x="228" y="3"/>
                    <a:pt x="457" y="-1"/>
                    <a:pt x="687" y="0"/>
                  </a:cubicBezTo>
                  <a:cubicBezTo>
                    <a:pt x="12616" y="0"/>
                    <a:pt x="22287" y="9670"/>
                    <a:pt x="22287" y="21600"/>
                  </a:cubicBezTo>
                  <a:cubicBezTo>
                    <a:pt x="22287" y="31818"/>
                    <a:pt x="15126" y="40638"/>
                    <a:pt x="5125" y="42738"/>
                  </a:cubicBezTo>
                  <a:lnTo>
                    <a:pt x="687" y="21600"/>
                  </a:lnTo>
                  <a:lnTo>
                    <a:pt x="-1" y="1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1" name="Text Box 28"/>
            <p:cNvSpPr txBox="1">
              <a:spLocks noChangeArrowheads="1"/>
            </p:cNvSpPr>
            <p:nvPr/>
          </p:nvSpPr>
          <p:spPr bwMode="auto">
            <a:xfrm>
              <a:off x="1247" y="1933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１０ｍ</a:t>
              </a:r>
            </a:p>
          </p:txBody>
        </p: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1908175" y="3644900"/>
            <a:ext cx="1785938" cy="863600"/>
            <a:chOff x="1202" y="2309"/>
            <a:chExt cx="1125" cy="544"/>
          </a:xfrm>
        </p:grpSpPr>
        <p:sp>
          <p:nvSpPr>
            <p:cNvPr id="5138" name="Text Box 30"/>
            <p:cNvSpPr txBox="1">
              <a:spLocks noChangeArrowheads="1"/>
            </p:cNvSpPr>
            <p:nvPr/>
          </p:nvSpPr>
          <p:spPr bwMode="auto">
            <a:xfrm>
              <a:off x="1202" y="2432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１５ｍ</a:t>
              </a:r>
            </a:p>
          </p:txBody>
        </p:sp>
        <p:sp>
          <p:nvSpPr>
            <p:cNvPr id="5139" name="Arc 31"/>
            <p:cNvSpPr>
              <a:spLocks/>
            </p:cNvSpPr>
            <p:nvPr/>
          </p:nvSpPr>
          <p:spPr bwMode="auto">
            <a:xfrm rot="-1347499">
              <a:off x="1692" y="2309"/>
              <a:ext cx="635" cy="544"/>
            </a:xfrm>
            <a:custGeom>
              <a:avLst/>
              <a:gdLst>
                <a:gd name="T0" fmla="*/ 0 w 21600"/>
                <a:gd name="T1" fmla="*/ 0 h 42572"/>
                <a:gd name="T2" fmla="*/ 152 w 21600"/>
                <a:gd name="T3" fmla="*/ 544 h 42572"/>
                <a:gd name="T4" fmla="*/ 0 w 21600"/>
                <a:gd name="T5" fmla="*/ 276 h 425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</a:path>
                <a:path w="21600" h="425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5327650" cy="1008063"/>
          </a:xfrm>
        </p:spPr>
        <p:txBody>
          <a:bodyPr/>
          <a:lstStyle/>
          <a:p>
            <a:r>
              <a:rPr lang="ja-JP" altLang="en-US"/>
              <a:t>関東ローム層の厚さ</a:t>
            </a:r>
          </a:p>
        </p:txBody>
      </p:sp>
      <p:sp>
        <p:nvSpPr>
          <p:cNvPr id="6147" name="Freeform 25"/>
          <p:cNvSpPr>
            <a:spLocks/>
          </p:cNvSpPr>
          <p:nvPr/>
        </p:nvSpPr>
        <p:spPr bwMode="auto">
          <a:xfrm>
            <a:off x="5724525" y="1268413"/>
            <a:ext cx="2628900" cy="4537075"/>
          </a:xfrm>
          <a:custGeom>
            <a:avLst/>
            <a:gdLst>
              <a:gd name="T0" fmla="*/ 1655763 w 1656"/>
              <a:gd name="T1" fmla="*/ 0 h 2858"/>
              <a:gd name="T2" fmla="*/ 1871663 w 1656"/>
              <a:gd name="T3" fmla="*/ 647700 h 2858"/>
              <a:gd name="T4" fmla="*/ 2016125 w 1656"/>
              <a:gd name="T5" fmla="*/ 1223963 h 2858"/>
              <a:gd name="T6" fmla="*/ 2160588 w 1656"/>
              <a:gd name="T7" fmla="*/ 1584325 h 2858"/>
              <a:gd name="T8" fmla="*/ 2303463 w 1656"/>
              <a:gd name="T9" fmla="*/ 1655763 h 2858"/>
              <a:gd name="T10" fmla="*/ 2376488 w 1656"/>
              <a:gd name="T11" fmla="*/ 1512888 h 2858"/>
              <a:gd name="T12" fmla="*/ 2592388 w 1656"/>
              <a:gd name="T13" fmla="*/ 1512888 h 2858"/>
              <a:gd name="T14" fmla="*/ 2592388 w 1656"/>
              <a:gd name="T15" fmla="*/ 1728788 h 2858"/>
              <a:gd name="T16" fmla="*/ 2447925 w 1656"/>
              <a:gd name="T17" fmla="*/ 1800225 h 2858"/>
              <a:gd name="T18" fmla="*/ 2160588 w 1656"/>
              <a:gd name="T19" fmla="*/ 1800225 h 2858"/>
              <a:gd name="T20" fmla="*/ 1871663 w 1656"/>
              <a:gd name="T21" fmla="*/ 1873250 h 2858"/>
              <a:gd name="T22" fmla="*/ 1727200 w 1656"/>
              <a:gd name="T23" fmla="*/ 2016125 h 2858"/>
              <a:gd name="T24" fmla="*/ 1368425 w 1656"/>
              <a:gd name="T25" fmla="*/ 2160588 h 2858"/>
              <a:gd name="T26" fmla="*/ 1223963 w 1656"/>
              <a:gd name="T27" fmla="*/ 2447925 h 2858"/>
              <a:gd name="T28" fmla="*/ 1152525 w 1656"/>
              <a:gd name="T29" fmla="*/ 2592388 h 2858"/>
              <a:gd name="T30" fmla="*/ 1079500 w 1656"/>
              <a:gd name="T31" fmla="*/ 2881313 h 2858"/>
              <a:gd name="T32" fmla="*/ 1008063 w 1656"/>
              <a:gd name="T33" fmla="*/ 3240088 h 2858"/>
              <a:gd name="T34" fmla="*/ 1008063 w 1656"/>
              <a:gd name="T35" fmla="*/ 3600450 h 2858"/>
              <a:gd name="T36" fmla="*/ 1079500 w 1656"/>
              <a:gd name="T37" fmla="*/ 3744913 h 2858"/>
              <a:gd name="T38" fmla="*/ 1079500 w 1656"/>
              <a:gd name="T39" fmla="*/ 3889375 h 2858"/>
              <a:gd name="T40" fmla="*/ 1008063 w 1656"/>
              <a:gd name="T41" fmla="*/ 4032250 h 2858"/>
              <a:gd name="T42" fmla="*/ 647700 w 1656"/>
              <a:gd name="T43" fmla="*/ 4176713 h 2858"/>
              <a:gd name="T44" fmla="*/ 360363 w 1656"/>
              <a:gd name="T45" fmla="*/ 4321175 h 2858"/>
              <a:gd name="T46" fmla="*/ 215900 w 1656"/>
              <a:gd name="T47" fmla="*/ 4392613 h 2858"/>
              <a:gd name="T48" fmla="*/ 0 w 1656"/>
              <a:gd name="T49" fmla="*/ 4537075 h 28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56" h="2858">
                <a:moveTo>
                  <a:pt x="1043" y="0"/>
                </a:moveTo>
                <a:cubicBezTo>
                  <a:pt x="1092" y="140"/>
                  <a:pt x="1141" y="280"/>
                  <a:pt x="1179" y="408"/>
                </a:cubicBezTo>
                <a:cubicBezTo>
                  <a:pt x="1217" y="536"/>
                  <a:pt x="1240" y="673"/>
                  <a:pt x="1270" y="771"/>
                </a:cubicBezTo>
                <a:cubicBezTo>
                  <a:pt x="1300" y="869"/>
                  <a:pt x="1331" y="953"/>
                  <a:pt x="1361" y="998"/>
                </a:cubicBezTo>
                <a:cubicBezTo>
                  <a:pt x="1391" y="1043"/>
                  <a:pt x="1428" y="1050"/>
                  <a:pt x="1451" y="1043"/>
                </a:cubicBezTo>
                <a:cubicBezTo>
                  <a:pt x="1474" y="1036"/>
                  <a:pt x="1467" y="968"/>
                  <a:pt x="1497" y="953"/>
                </a:cubicBezTo>
                <a:cubicBezTo>
                  <a:pt x="1527" y="938"/>
                  <a:pt x="1610" y="930"/>
                  <a:pt x="1633" y="953"/>
                </a:cubicBezTo>
                <a:cubicBezTo>
                  <a:pt x="1656" y="976"/>
                  <a:pt x="1648" y="1059"/>
                  <a:pt x="1633" y="1089"/>
                </a:cubicBezTo>
                <a:cubicBezTo>
                  <a:pt x="1618" y="1119"/>
                  <a:pt x="1587" y="1127"/>
                  <a:pt x="1542" y="1134"/>
                </a:cubicBezTo>
                <a:cubicBezTo>
                  <a:pt x="1497" y="1141"/>
                  <a:pt x="1421" y="1126"/>
                  <a:pt x="1361" y="1134"/>
                </a:cubicBezTo>
                <a:cubicBezTo>
                  <a:pt x="1301" y="1142"/>
                  <a:pt x="1224" y="1157"/>
                  <a:pt x="1179" y="1180"/>
                </a:cubicBezTo>
                <a:cubicBezTo>
                  <a:pt x="1134" y="1203"/>
                  <a:pt x="1141" y="1240"/>
                  <a:pt x="1088" y="1270"/>
                </a:cubicBezTo>
                <a:cubicBezTo>
                  <a:pt x="1035" y="1300"/>
                  <a:pt x="915" y="1316"/>
                  <a:pt x="862" y="1361"/>
                </a:cubicBezTo>
                <a:cubicBezTo>
                  <a:pt x="809" y="1406"/>
                  <a:pt x="794" y="1497"/>
                  <a:pt x="771" y="1542"/>
                </a:cubicBezTo>
                <a:cubicBezTo>
                  <a:pt x="748" y="1587"/>
                  <a:pt x="741" y="1588"/>
                  <a:pt x="726" y="1633"/>
                </a:cubicBezTo>
                <a:cubicBezTo>
                  <a:pt x="711" y="1678"/>
                  <a:pt x="695" y="1747"/>
                  <a:pt x="680" y="1815"/>
                </a:cubicBezTo>
                <a:cubicBezTo>
                  <a:pt x="665" y="1883"/>
                  <a:pt x="642" y="1966"/>
                  <a:pt x="635" y="2041"/>
                </a:cubicBezTo>
                <a:cubicBezTo>
                  <a:pt x="628" y="2116"/>
                  <a:pt x="628" y="2215"/>
                  <a:pt x="635" y="2268"/>
                </a:cubicBezTo>
                <a:cubicBezTo>
                  <a:pt x="642" y="2321"/>
                  <a:pt x="673" y="2329"/>
                  <a:pt x="680" y="2359"/>
                </a:cubicBezTo>
                <a:cubicBezTo>
                  <a:pt x="687" y="2389"/>
                  <a:pt x="687" y="2420"/>
                  <a:pt x="680" y="2450"/>
                </a:cubicBezTo>
                <a:cubicBezTo>
                  <a:pt x="673" y="2480"/>
                  <a:pt x="680" y="2510"/>
                  <a:pt x="635" y="2540"/>
                </a:cubicBezTo>
                <a:cubicBezTo>
                  <a:pt x="590" y="2570"/>
                  <a:pt x="476" y="2601"/>
                  <a:pt x="408" y="2631"/>
                </a:cubicBezTo>
                <a:cubicBezTo>
                  <a:pt x="340" y="2661"/>
                  <a:pt x="272" y="2699"/>
                  <a:pt x="227" y="2722"/>
                </a:cubicBezTo>
                <a:cubicBezTo>
                  <a:pt x="182" y="2745"/>
                  <a:pt x="174" y="2744"/>
                  <a:pt x="136" y="2767"/>
                </a:cubicBezTo>
                <a:cubicBezTo>
                  <a:pt x="98" y="2790"/>
                  <a:pt x="23" y="2850"/>
                  <a:pt x="0" y="2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8" name="Freeform 28"/>
          <p:cNvSpPr>
            <a:spLocks/>
          </p:cNvSpPr>
          <p:nvPr/>
        </p:nvSpPr>
        <p:spPr bwMode="auto">
          <a:xfrm>
            <a:off x="4572000" y="2913063"/>
            <a:ext cx="1235075" cy="2892425"/>
          </a:xfrm>
          <a:custGeom>
            <a:avLst/>
            <a:gdLst>
              <a:gd name="T0" fmla="*/ 0 w 778"/>
              <a:gd name="T1" fmla="*/ 155575 h 1822"/>
              <a:gd name="T2" fmla="*/ 215900 w 778"/>
              <a:gd name="T3" fmla="*/ 300038 h 1822"/>
              <a:gd name="T4" fmla="*/ 360363 w 778"/>
              <a:gd name="T5" fmla="*/ 300038 h 1822"/>
              <a:gd name="T6" fmla="*/ 504825 w 778"/>
              <a:gd name="T7" fmla="*/ 228600 h 1822"/>
              <a:gd name="T8" fmla="*/ 647700 w 778"/>
              <a:gd name="T9" fmla="*/ 84138 h 1822"/>
              <a:gd name="T10" fmla="*/ 936625 w 778"/>
              <a:gd name="T11" fmla="*/ 11113 h 1822"/>
              <a:gd name="T12" fmla="*/ 1152525 w 778"/>
              <a:gd name="T13" fmla="*/ 155575 h 1822"/>
              <a:gd name="T14" fmla="*/ 1152525 w 778"/>
              <a:gd name="T15" fmla="*/ 300038 h 1822"/>
              <a:gd name="T16" fmla="*/ 1223963 w 778"/>
              <a:gd name="T17" fmla="*/ 444500 h 1822"/>
              <a:gd name="T18" fmla="*/ 1223963 w 778"/>
              <a:gd name="T19" fmla="*/ 731838 h 1822"/>
              <a:gd name="T20" fmla="*/ 1152525 w 778"/>
              <a:gd name="T21" fmla="*/ 803275 h 1822"/>
              <a:gd name="T22" fmla="*/ 863600 w 778"/>
              <a:gd name="T23" fmla="*/ 1020763 h 1822"/>
              <a:gd name="T24" fmla="*/ 863600 w 778"/>
              <a:gd name="T25" fmla="*/ 1452563 h 1822"/>
              <a:gd name="T26" fmla="*/ 792163 w 778"/>
              <a:gd name="T27" fmla="*/ 1595438 h 1822"/>
              <a:gd name="T28" fmla="*/ 431800 w 778"/>
              <a:gd name="T29" fmla="*/ 1668463 h 1822"/>
              <a:gd name="T30" fmla="*/ 360363 w 778"/>
              <a:gd name="T31" fmla="*/ 1739900 h 1822"/>
              <a:gd name="T32" fmla="*/ 504825 w 778"/>
              <a:gd name="T33" fmla="*/ 1739900 h 1822"/>
              <a:gd name="T34" fmla="*/ 647700 w 778"/>
              <a:gd name="T35" fmla="*/ 1739900 h 1822"/>
              <a:gd name="T36" fmla="*/ 720725 w 778"/>
              <a:gd name="T37" fmla="*/ 1884363 h 1822"/>
              <a:gd name="T38" fmla="*/ 720725 w 778"/>
              <a:gd name="T39" fmla="*/ 2100263 h 1822"/>
              <a:gd name="T40" fmla="*/ 647700 w 778"/>
              <a:gd name="T41" fmla="*/ 2171700 h 1822"/>
              <a:gd name="T42" fmla="*/ 504825 w 778"/>
              <a:gd name="T43" fmla="*/ 2171700 h 1822"/>
              <a:gd name="T44" fmla="*/ 576263 w 778"/>
              <a:gd name="T45" fmla="*/ 2316163 h 1822"/>
              <a:gd name="T46" fmla="*/ 647700 w 778"/>
              <a:gd name="T47" fmla="*/ 2460625 h 1822"/>
              <a:gd name="T48" fmla="*/ 720725 w 778"/>
              <a:gd name="T49" fmla="*/ 2676525 h 1822"/>
              <a:gd name="T50" fmla="*/ 647700 w 778"/>
              <a:gd name="T51" fmla="*/ 2892425 h 18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8" h="1822">
                <a:moveTo>
                  <a:pt x="0" y="98"/>
                </a:moveTo>
                <a:cubicBezTo>
                  <a:pt x="49" y="136"/>
                  <a:pt x="98" y="174"/>
                  <a:pt x="136" y="189"/>
                </a:cubicBezTo>
                <a:cubicBezTo>
                  <a:pt x="174" y="204"/>
                  <a:pt x="197" y="196"/>
                  <a:pt x="227" y="189"/>
                </a:cubicBezTo>
                <a:cubicBezTo>
                  <a:pt x="257" y="182"/>
                  <a:pt x="288" y="167"/>
                  <a:pt x="318" y="144"/>
                </a:cubicBezTo>
                <a:cubicBezTo>
                  <a:pt x="348" y="121"/>
                  <a:pt x="363" y="76"/>
                  <a:pt x="408" y="53"/>
                </a:cubicBezTo>
                <a:cubicBezTo>
                  <a:pt x="453" y="30"/>
                  <a:pt x="537" y="0"/>
                  <a:pt x="590" y="7"/>
                </a:cubicBezTo>
                <a:cubicBezTo>
                  <a:pt x="643" y="14"/>
                  <a:pt x="703" y="68"/>
                  <a:pt x="726" y="98"/>
                </a:cubicBezTo>
                <a:cubicBezTo>
                  <a:pt x="749" y="128"/>
                  <a:pt x="719" y="159"/>
                  <a:pt x="726" y="189"/>
                </a:cubicBezTo>
                <a:cubicBezTo>
                  <a:pt x="733" y="219"/>
                  <a:pt x="764" y="235"/>
                  <a:pt x="771" y="280"/>
                </a:cubicBezTo>
                <a:cubicBezTo>
                  <a:pt x="778" y="325"/>
                  <a:pt x="778" y="423"/>
                  <a:pt x="771" y="461"/>
                </a:cubicBezTo>
                <a:cubicBezTo>
                  <a:pt x="764" y="499"/>
                  <a:pt x="764" y="476"/>
                  <a:pt x="726" y="506"/>
                </a:cubicBezTo>
                <a:cubicBezTo>
                  <a:pt x="688" y="536"/>
                  <a:pt x="574" y="575"/>
                  <a:pt x="544" y="643"/>
                </a:cubicBezTo>
                <a:cubicBezTo>
                  <a:pt x="514" y="711"/>
                  <a:pt x="552" y="855"/>
                  <a:pt x="544" y="915"/>
                </a:cubicBezTo>
                <a:cubicBezTo>
                  <a:pt x="536" y="975"/>
                  <a:pt x="544" y="982"/>
                  <a:pt x="499" y="1005"/>
                </a:cubicBezTo>
                <a:cubicBezTo>
                  <a:pt x="454" y="1028"/>
                  <a:pt x="317" y="1036"/>
                  <a:pt x="272" y="1051"/>
                </a:cubicBezTo>
                <a:cubicBezTo>
                  <a:pt x="227" y="1066"/>
                  <a:pt x="219" y="1089"/>
                  <a:pt x="227" y="1096"/>
                </a:cubicBezTo>
                <a:cubicBezTo>
                  <a:pt x="235" y="1103"/>
                  <a:pt x="288" y="1096"/>
                  <a:pt x="318" y="1096"/>
                </a:cubicBezTo>
                <a:cubicBezTo>
                  <a:pt x="348" y="1096"/>
                  <a:pt x="385" y="1081"/>
                  <a:pt x="408" y="1096"/>
                </a:cubicBezTo>
                <a:cubicBezTo>
                  <a:pt x="431" y="1111"/>
                  <a:pt x="446" y="1149"/>
                  <a:pt x="454" y="1187"/>
                </a:cubicBezTo>
                <a:cubicBezTo>
                  <a:pt x="462" y="1225"/>
                  <a:pt x="462" y="1293"/>
                  <a:pt x="454" y="1323"/>
                </a:cubicBezTo>
                <a:cubicBezTo>
                  <a:pt x="446" y="1353"/>
                  <a:pt x="431" y="1361"/>
                  <a:pt x="408" y="1368"/>
                </a:cubicBezTo>
                <a:cubicBezTo>
                  <a:pt x="385" y="1375"/>
                  <a:pt x="325" y="1353"/>
                  <a:pt x="318" y="1368"/>
                </a:cubicBezTo>
                <a:cubicBezTo>
                  <a:pt x="311" y="1383"/>
                  <a:pt x="348" y="1429"/>
                  <a:pt x="363" y="1459"/>
                </a:cubicBezTo>
                <a:cubicBezTo>
                  <a:pt x="378" y="1489"/>
                  <a:pt x="393" y="1512"/>
                  <a:pt x="408" y="1550"/>
                </a:cubicBezTo>
                <a:cubicBezTo>
                  <a:pt x="423" y="1588"/>
                  <a:pt x="454" y="1641"/>
                  <a:pt x="454" y="1686"/>
                </a:cubicBezTo>
                <a:cubicBezTo>
                  <a:pt x="454" y="1731"/>
                  <a:pt x="416" y="1807"/>
                  <a:pt x="408" y="18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9" name="Freeform 31"/>
          <p:cNvSpPr>
            <a:spLocks/>
          </p:cNvSpPr>
          <p:nvPr/>
        </p:nvSpPr>
        <p:spPr bwMode="auto">
          <a:xfrm>
            <a:off x="2700338" y="3068638"/>
            <a:ext cx="1882775" cy="2760662"/>
          </a:xfrm>
          <a:custGeom>
            <a:avLst/>
            <a:gdLst>
              <a:gd name="T0" fmla="*/ 1882775 w 1186"/>
              <a:gd name="T1" fmla="*/ 23812 h 1739"/>
              <a:gd name="T2" fmla="*/ 1666875 w 1186"/>
              <a:gd name="T3" fmla="*/ 23812 h 1739"/>
              <a:gd name="T4" fmla="*/ 1666875 w 1186"/>
              <a:gd name="T5" fmla="*/ 168275 h 1739"/>
              <a:gd name="T6" fmla="*/ 1738313 w 1186"/>
              <a:gd name="T7" fmla="*/ 239712 h 1739"/>
              <a:gd name="T8" fmla="*/ 1738313 w 1186"/>
              <a:gd name="T9" fmla="*/ 384175 h 1739"/>
              <a:gd name="T10" fmla="*/ 1666875 w 1186"/>
              <a:gd name="T11" fmla="*/ 455612 h 1739"/>
              <a:gd name="T12" fmla="*/ 1595438 w 1186"/>
              <a:gd name="T13" fmla="*/ 671512 h 1739"/>
              <a:gd name="T14" fmla="*/ 1450975 w 1186"/>
              <a:gd name="T15" fmla="*/ 815975 h 1739"/>
              <a:gd name="T16" fmla="*/ 1450975 w 1186"/>
              <a:gd name="T17" fmla="*/ 960437 h 1739"/>
              <a:gd name="T18" fmla="*/ 1595438 w 1186"/>
              <a:gd name="T19" fmla="*/ 1104900 h 1739"/>
              <a:gd name="T20" fmla="*/ 1522413 w 1186"/>
              <a:gd name="T21" fmla="*/ 1247775 h 1739"/>
              <a:gd name="T22" fmla="*/ 1522413 w 1186"/>
              <a:gd name="T23" fmla="*/ 1463675 h 1739"/>
              <a:gd name="T24" fmla="*/ 1522413 w 1186"/>
              <a:gd name="T25" fmla="*/ 1608137 h 1739"/>
              <a:gd name="T26" fmla="*/ 1595438 w 1186"/>
              <a:gd name="T27" fmla="*/ 1679575 h 1739"/>
              <a:gd name="T28" fmla="*/ 1811338 w 1186"/>
              <a:gd name="T29" fmla="*/ 1679575 h 1739"/>
              <a:gd name="T30" fmla="*/ 1738313 w 1186"/>
              <a:gd name="T31" fmla="*/ 1752600 h 1739"/>
              <a:gd name="T32" fmla="*/ 1738313 w 1186"/>
              <a:gd name="T33" fmla="*/ 1897062 h 1739"/>
              <a:gd name="T34" fmla="*/ 1595438 w 1186"/>
              <a:gd name="T35" fmla="*/ 1897062 h 1739"/>
              <a:gd name="T36" fmla="*/ 1666875 w 1186"/>
              <a:gd name="T37" fmla="*/ 2039937 h 1739"/>
              <a:gd name="T38" fmla="*/ 1595438 w 1186"/>
              <a:gd name="T39" fmla="*/ 2112962 h 1739"/>
              <a:gd name="T40" fmla="*/ 1450975 w 1186"/>
              <a:gd name="T41" fmla="*/ 2112962 h 1739"/>
              <a:gd name="T42" fmla="*/ 1377950 w 1186"/>
              <a:gd name="T43" fmla="*/ 2039937 h 1739"/>
              <a:gd name="T44" fmla="*/ 1450975 w 1186"/>
              <a:gd name="T45" fmla="*/ 1897062 h 1739"/>
              <a:gd name="T46" fmla="*/ 1306513 w 1186"/>
              <a:gd name="T47" fmla="*/ 1752600 h 1739"/>
              <a:gd name="T48" fmla="*/ 1235075 w 1186"/>
              <a:gd name="T49" fmla="*/ 1679575 h 1739"/>
              <a:gd name="T50" fmla="*/ 1162050 w 1186"/>
              <a:gd name="T51" fmla="*/ 1536700 h 1739"/>
              <a:gd name="T52" fmla="*/ 1019175 w 1186"/>
              <a:gd name="T53" fmla="*/ 1608137 h 1739"/>
              <a:gd name="T54" fmla="*/ 1019175 w 1186"/>
              <a:gd name="T55" fmla="*/ 1752600 h 1739"/>
              <a:gd name="T56" fmla="*/ 946150 w 1186"/>
              <a:gd name="T57" fmla="*/ 1679575 h 1739"/>
              <a:gd name="T58" fmla="*/ 587375 w 1186"/>
              <a:gd name="T59" fmla="*/ 1824037 h 1739"/>
              <a:gd name="T60" fmla="*/ 442913 w 1186"/>
              <a:gd name="T61" fmla="*/ 1897062 h 1739"/>
              <a:gd name="T62" fmla="*/ 369888 w 1186"/>
              <a:gd name="T63" fmla="*/ 1968500 h 1739"/>
              <a:gd name="T64" fmla="*/ 153988 w 1186"/>
              <a:gd name="T65" fmla="*/ 2112962 h 1739"/>
              <a:gd name="T66" fmla="*/ 82550 w 1186"/>
              <a:gd name="T67" fmla="*/ 2184400 h 1739"/>
              <a:gd name="T68" fmla="*/ 82550 w 1186"/>
              <a:gd name="T69" fmla="*/ 2328862 h 1739"/>
              <a:gd name="T70" fmla="*/ 227013 w 1186"/>
              <a:gd name="T71" fmla="*/ 2400300 h 1739"/>
              <a:gd name="T72" fmla="*/ 82550 w 1186"/>
              <a:gd name="T73" fmla="*/ 2544762 h 1739"/>
              <a:gd name="T74" fmla="*/ 11113 w 1186"/>
              <a:gd name="T75" fmla="*/ 2616200 h 1739"/>
              <a:gd name="T76" fmla="*/ 153988 w 1186"/>
              <a:gd name="T77" fmla="*/ 2689225 h 1739"/>
              <a:gd name="T78" fmla="*/ 227013 w 1186"/>
              <a:gd name="T79" fmla="*/ 2760662 h 17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86" h="1739">
                <a:moveTo>
                  <a:pt x="1186" y="15"/>
                </a:moveTo>
                <a:cubicBezTo>
                  <a:pt x="1129" y="7"/>
                  <a:pt x="1073" y="0"/>
                  <a:pt x="1050" y="15"/>
                </a:cubicBezTo>
                <a:cubicBezTo>
                  <a:pt x="1027" y="30"/>
                  <a:pt x="1043" y="83"/>
                  <a:pt x="1050" y="106"/>
                </a:cubicBezTo>
                <a:cubicBezTo>
                  <a:pt x="1057" y="129"/>
                  <a:pt x="1088" y="128"/>
                  <a:pt x="1095" y="151"/>
                </a:cubicBezTo>
                <a:cubicBezTo>
                  <a:pt x="1102" y="174"/>
                  <a:pt x="1102" y="219"/>
                  <a:pt x="1095" y="242"/>
                </a:cubicBezTo>
                <a:cubicBezTo>
                  <a:pt x="1088" y="265"/>
                  <a:pt x="1065" y="257"/>
                  <a:pt x="1050" y="287"/>
                </a:cubicBezTo>
                <a:cubicBezTo>
                  <a:pt x="1035" y="317"/>
                  <a:pt x="1028" y="385"/>
                  <a:pt x="1005" y="423"/>
                </a:cubicBezTo>
                <a:cubicBezTo>
                  <a:pt x="982" y="461"/>
                  <a:pt x="929" y="484"/>
                  <a:pt x="914" y="514"/>
                </a:cubicBezTo>
                <a:cubicBezTo>
                  <a:pt x="899" y="544"/>
                  <a:pt x="899" y="575"/>
                  <a:pt x="914" y="605"/>
                </a:cubicBezTo>
                <a:cubicBezTo>
                  <a:pt x="929" y="635"/>
                  <a:pt x="998" y="666"/>
                  <a:pt x="1005" y="696"/>
                </a:cubicBezTo>
                <a:cubicBezTo>
                  <a:pt x="1012" y="726"/>
                  <a:pt x="967" y="748"/>
                  <a:pt x="959" y="786"/>
                </a:cubicBezTo>
                <a:cubicBezTo>
                  <a:pt x="951" y="824"/>
                  <a:pt x="959" y="884"/>
                  <a:pt x="959" y="922"/>
                </a:cubicBezTo>
                <a:cubicBezTo>
                  <a:pt x="959" y="960"/>
                  <a:pt x="951" y="990"/>
                  <a:pt x="959" y="1013"/>
                </a:cubicBezTo>
                <a:cubicBezTo>
                  <a:pt x="967" y="1036"/>
                  <a:pt x="975" y="1051"/>
                  <a:pt x="1005" y="1058"/>
                </a:cubicBezTo>
                <a:cubicBezTo>
                  <a:pt x="1035" y="1065"/>
                  <a:pt x="1126" y="1050"/>
                  <a:pt x="1141" y="1058"/>
                </a:cubicBezTo>
                <a:cubicBezTo>
                  <a:pt x="1156" y="1066"/>
                  <a:pt x="1103" y="1081"/>
                  <a:pt x="1095" y="1104"/>
                </a:cubicBezTo>
                <a:cubicBezTo>
                  <a:pt x="1087" y="1127"/>
                  <a:pt x="1110" y="1180"/>
                  <a:pt x="1095" y="1195"/>
                </a:cubicBezTo>
                <a:cubicBezTo>
                  <a:pt x="1080" y="1210"/>
                  <a:pt x="1012" y="1180"/>
                  <a:pt x="1005" y="1195"/>
                </a:cubicBezTo>
                <a:cubicBezTo>
                  <a:pt x="998" y="1210"/>
                  <a:pt x="1050" y="1262"/>
                  <a:pt x="1050" y="1285"/>
                </a:cubicBezTo>
                <a:cubicBezTo>
                  <a:pt x="1050" y="1308"/>
                  <a:pt x="1028" y="1323"/>
                  <a:pt x="1005" y="1331"/>
                </a:cubicBezTo>
                <a:cubicBezTo>
                  <a:pt x="982" y="1339"/>
                  <a:pt x="937" y="1339"/>
                  <a:pt x="914" y="1331"/>
                </a:cubicBezTo>
                <a:cubicBezTo>
                  <a:pt x="891" y="1323"/>
                  <a:pt x="868" y="1308"/>
                  <a:pt x="868" y="1285"/>
                </a:cubicBezTo>
                <a:cubicBezTo>
                  <a:pt x="868" y="1262"/>
                  <a:pt x="921" y="1225"/>
                  <a:pt x="914" y="1195"/>
                </a:cubicBezTo>
                <a:cubicBezTo>
                  <a:pt x="907" y="1165"/>
                  <a:pt x="846" y="1127"/>
                  <a:pt x="823" y="1104"/>
                </a:cubicBezTo>
                <a:cubicBezTo>
                  <a:pt x="800" y="1081"/>
                  <a:pt x="793" y="1081"/>
                  <a:pt x="778" y="1058"/>
                </a:cubicBezTo>
                <a:cubicBezTo>
                  <a:pt x="763" y="1035"/>
                  <a:pt x="755" y="975"/>
                  <a:pt x="732" y="968"/>
                </a:cubicBezTo>
                <a:cubicBezTo>
                  <a:pt x="709" y="961"/>
                  <a:pt x="657" y="990"/>
                  <a:pt x="642" y="1013"/>
                </a:cubicBezTo>
                <a:cubicBezTo>
                  <a:pt x="627" y="1036"/>
                  <a:pt x="650" y="1097"/>
                  <a:pt x="642" y="1104"/>
                </a:cubicBezTo>
                <a:cubicBezTo>
                  <a:pt x="634" y="1111"/>
                  <a:pt x="641" y="1051"/>
                  <a:pt x="596" y="1058"/>
                </a:cubicBezTo>
                <a:cubicBezTo>
                  <a:pt x="551" y="1065"/>
                  <a:pt x="423" y="1126"/>
                  <a:pt x="370" y="1149"/>
                </a:cubicBezTo>
                <a:cubicBezTo>
                  <a:pt x="317" y="1172"/>
                  <a:pt x="302" y="1180"/>
                  <a:pt x="279" y="1195"/>
                </a:cubicBezTo>
                <a:cubicBezTo>
                  <a:pt x="256" y="1210"/>
                  <a:pt x="263" y="1217"/>
                  <a:pt x="233" y="1240"/>
                </a:cubicBezTo>
                <a:cubicBezTo>
                  <a:pt x="203" y="1263"/>
                  <a:pt x="127" y="1308"/>
                  <a:pt x="97" y="1331"/>
                </a:cubicBezTo>
                <a:cubicBezTo>
                  <a:pt x="67" y="1354"/>
                  <a:pt x="59" y="1353"/>
                  <a:pt x="52" y="1376"/>
                </a:cubicBezTo>
                <a:cubicBezTo>
                  <a:pt x="45" y="1399"/>
                  <a:pt x="37" y="1444"/>
                  <a:pt x="52" y="1467"/>
                </a:cubicBezTo>
                <a:cubicBezTo>
                  <a:pt x="67" y="1490"/>
                  <a:pt x="143" y="1489"/>
                  <a:pt x="143" y="1512"/>
                </a:cubicBezTo>
                <a:cubicBezTo>
                  <a:pt x="143" y="1535"/>
                  <a:pt x="75" y="1580"/>
                  <a:pt x="52" y="1603"/>
                </a:cubicBezTo>
                <a:cubicBezTo>
                  <a:pt x="29" y="1626"/>
                  <a:pt x="0" y="1633"/>
                  <a:pt x="7" y="1648"/>
                </a:cubicBezTo>
                <a:cubicBezTo>
                  <a:pt x="14" y="1663"/>
                  <a:pt x="74" y="1679"/>
                  <a:pt x="97" y="1694"/>
                </a:cubicBezTo>
                <a:cubicBezTo>
                  <a:pt x="120" y="1709"/>
                  <a:pt x="150" y="1732"/>
                  <a:pt x="143" y="17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0" name="Freeform 32"/>
          <p:cNvSpPr>
            <a:spLocks/>
          </p:cNvSpPr>
          <p:nvPr/>
        </p:nvSpPr>
        <p:spPr bwMode="auto">
          <a:xfrm>
            <a:off x="1258888" y="5276850"/>
            <a:ext cx="865187" cy="528638"/>
          </a:xfrm>
          <a:custGeom>
            <a:avLst/>
            <a:gdLst>
              <a:gd name="T0" fmla="*/ 792162 w 545"/>
              <a:gd name="T1" fmla="*/ 528638 h 333"/>
              <a:gd name="T2" fmla="*/ 720725 w 545"/>
              <a:gd name="T3" fmla="*/ 457200 h 333"/>
              <a:gd name="T4" fmla="*/ 792162 w 545"/>
              <a:gd name="T5" fmla="*/ 384175 h 333"/>
              <a:gd name="T6" fmla="*/ 865187 w 545"/>
              <a:gd name="T7" fmla="*/ 239713 h 333"/>
              <a:gd name="T8" fmla="*/ 792162 w 545"/>
              <a:gd name="T9" fmla="*/ 168275 h 333"/>
              <a:gd name="T10" fmla="*/ 649287 w 545"/>
              <a:gd name="T11" fmla="*/ 23813 h 333"/>
              <a:gd name="T12" fmla="*/ 504825 w 545"/>
              <a:gd name="T13" fmla="*/ 23813 h 333"/>
              <a:gd name="T14" fmla="*/ 360362 w 545"/>
              <a:gd name="T15" fmla="*/ 23813 h 333"/>
              <a:gd name="T16" fmla="*/ 217487 w 545"/>
              <a:gd name="T17" fmla="*/ 168275 h 333"/>
              <a:gd name="T18" fmla="*/ 0 w 545"/>
              <a:gd name="T19" fmla="*/ 239713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5" h="333">
                <a:moveTo>
                  <a:pt x="499" y="333"/>
                </a:moveTo>
                <a:cubicBezTo>
                  <a:pt x="476" y="318"/>
                  <a:pt x="454" y="303"/>
                  <a:pt x="454" y="288"/>
                </a:cubicBezTo>
                <a:cubicBezTo>
                  <a:pt x="454" y="273"/>
                  <a:pt x="484" y="265"/>
                  <a:pt x="499" y="242"/>
                </a:cubicBezTo>
                <a:cubicBezTo>
                  <a:pt x="514" y="219"/>
                  <a:pt x="545" y="174"/>
                  <a:pt x="545" y="151"/>
                </a:cubicBezTo>
                <a:cubicBezTo>
                  <a:pt x="545" y="128"/>
                  <a:pt x="522" y="129"/>
                  <a:pt x="499" y="106"/>
                </a:cubicBezTo>
                <a:cubicBezTo>
                  <a:pt x="476" y="83"/>
                  <a:pt x="439" y="30"/>
                  <a:pt x="409" y="15"/>
                </a:cubicBezTo>
                <a:cubicBezTo>
                  <a:pt x="379" y="0"/>
                  <a:pt x="348" y="15"/>
                  <a:pt x="318" y="15"/>
                </a:cubicBezTo>
                <a:cubicBezTo>
                  <a:pt x="288" y="15"/>
                  <a:pt x="257" y="0"/>
                  <a:pt x="227" y="15"/>
                </a:cubicBezTo>
                <a:cubicBezTo>
                  <a:pt x="197" y="30"/>
                  <a:pt x="175" y="83"/>
                  <a:pt x="137" y="106"/>
                </a:cubicBezTo>
                <a:cubicBezTo>
                  <a:pt x="99" y="129"/>
                  <a:pt x="49" y="140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Freeform 38"/>
          <p:cNvSpPr>
            <a:spLocks/>
          </p:cNvSpPr>
          <p:nvPr/>
        </p:nvSpPr>
        <p:spPr bwMode="auto">
          <a:xfrm>
            <a:off x="4427538" y="1268413"/>
            <a:ext cx="3529012" cy="1655762"/>
          </a:xfrm>
          <a:custGeom>
            <a:avLst/>
            <a:gdLst>
              <a:gd name="T0" fmla="*/ 0 w 2223"/>
              <a:gd name="T1" fmla="*/ 0 h 1043"/>
              <a:gd name="T2" fmla="*/ 215900 w 2223"/>
              <a:gd name="T3" fmla="*/ 144462 h 1043"/>
              <a:gd name="T4" fmla="*/ 360362 w 2223"/>
              <a:gd name="T5" fmla="*/ 215900 h 1043"/>
              <a:gd name="T6" fmla="*/ 720725 w 2223"/>
              <a:gd name="T7" fmla="*/ 504825 h 1043"/>
              <a:gd name="T8" fmla="*/ 1008062 w 2223"/>
              <a:gd name="T9" fmla="*/ 792162 h 1043"/>
              <a:gd name="T10" fmla="*/ 1296987 w 2223"/>
              <a:gd name="T11" fmla="*/ 936625 h 1043"/>
              <a:gd name="T12" fmla="*/ 1584325 w 2223"/>
              <a:gd name="T13" fmla="*/ 936625 h 1043"/>
              <a:gd name="T14" fmla="*/ 2016125 w 2223"/>
              <a:gd name="T15" fmla="*/ 865187 h 1043"/>
              <a:gd name="T16" fmla="*/ 2160587 w 2223"/>
              <a:gd name="T17" fmla="*/ 792162 h 1043"/>
              <a:gd name="T18" fmla="*/ 2449512 w 2223"/>
              <a:gd name="T19" fmla="*/ 792162 h 1043"/>
              <a:gd name="T20" fmla="*/ 2808287 w 2223"/>
              <a:gd name="T21" fmla="*/ 1081087 h 1043"/>
              <a:gd name="T22" fmla="*/ 2952750 w 2223"/>
              <a:gd name="T23" fmla="*/ 1439862 h 1043"/>
              <a:gd name="T24" fmla="*/ 3240087 w 2223"/>
              <a:gd name="T25" fmla="*/ 1584325 h 1043"/>
              <a:gd name="T26" fmla="*/ 3384550 w 2223"/>
              <a:gd name="T27" fmla="*/ 1584325 h 1043"/>
              <a:gd name="T28" fmla="*/ 3529012 w 2223"/>
              <a:gd name="T29" fmla="*/ 1655762 h 10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23" h="1043">
                <a:moveTo>
                  <a:pt x="0" y="0"/>
                </a:moveTo>
                <a:cubicBezTo>
                  <a:pt x="49" y="34"/>
                  <a:pt x="98" y="68"/>
                  <a:pt x="136" y="91"/>
                </a:cubicBezTo>
                <a:cubicBezTo>
                  <a:pt x="174" y="114"/>
                  <a:pt x="174" y="98"/>
                  <a:pt x="227" y="136"/>
                </a:cubicBezTo>
                <a:cubicBezTo>
                  <a:pt x="280" y="174"/>
                  <a:pt x="386" y="257"/>
                  <a:pt x="454" y="318"/>
                </a:cubicBezTo>
                <a:cubicBezTo>
                  <a:pt x="522" y="379"/>
                  <a:pt x="575" y="454"/>
                  <a:pt x="635" y="499"/>
                </a:cubicBezTo>
                <a:cubicBezTo>
                  <a:pt x="695" y="544"/>
                  <a:pt x="757" y="575"/>
                  <a:pt x="817" y="590"/>
                </a:cubicBezTo>
                <a:cubicBezTo>
                  <a:pt x="877" y="605"/>
                  <a:pt x="923" y="597"/>
                  <a:pt x="998" y="590"/>
                </a:cubicBezTo>
                <a:cubicBezTo>
                  <a:pt x="1073" y="583"/>
                  <a:pt x="1210" y="560"/>
                  <a:pt x="1270" y="545"/>
                </a:cubicBezTo>
                <a:cubicBezTo>
                  <a:pt x="1330" y="530"/>
                  <a:pt x="1316" y="507"/>
                  <a:pt x="1361" y="499"/>
                </a:cubicBezTo>
                <a:cubicBezTo>
                  <a:pt x="1406" y="491"/>
                  <a:pt x="1475" y="469"/>
                  <a:pt x="1543" y="499"/>
                </a:cubicBezTo>
                <a:cubicBezTo>
                  <a:pt x="1611" y="529"/>
                  <a:pt x="1716" y="613"/>
                  <a:pt x="1769" y="681"/>
                </a:cubicBezTo>
                <a:cubicBezTo>
                  <a:pt x="1822" y="749"/>
                  <a:pt x="1815" y="854"/>
                  <a:pt x="1860" y="907"/>
                </a:cubicBezTo>
                <a:cubicBezTo>
                  <a:pt x="1905" y="960"/>
                  <a:pt x="1996" y="983"/>
                  <a:pt x="2041" y="998"/>
                </a:cubicBezTo>
                <a:cubicBezTo>
                  <a:pt x="2086" y="1013"/>
                  <a:pt x="2102" y="991"/>
                  <a:pt x="2132" y="998"/>
                </a:cubicBezTo>
                <a:cubicBezTo>
                  <a:pt x="2162" y="1005"/>
                  <a:pt x="2215" y="1036"/>
                  <a:pt x="2223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2" name="Freeform 39"/>
          <p:cNvSpPr>
            <a:spLocks/>
          </p:cNvSpPr>
          <p:nvPr/>
        </p:nvSpPr>
        <p:spPr bwMode="auto">
          <a:xfrm>
            <a:off x="4787900" y="1484313"/>
            <a:ext cx="228600" cy="1728787"/>
          </a:xfrm>
          <a:custGeom>
            <a:avLst/>
            <a:gdLst>
              <a:gd name="T0" fmla="*/ 0 w 144"/>
              <a:gd name="T1" fmla="*/ 0 h 1089"/>
              <a:gd name="T2" fmla="*/ 71438 w 144"/>
              <a:gd name="T3" fmla="*/ 288925 h 1089"/>
              <a:gd name="T4" fmla="*/ 71438 w 144"/>
              <a:gd name="T5" fmla="*/ 431800 h 1089"/>
              <a:gd name="T6" fmla="*/ 0 w 144"/>
              <a:gd name="T7" fmla="*/ 504825 h 1089"/>
              <a:gd name="T8" fmla="*/ 71438 w 144"/>
              <a:gd name="T9" fmla="*/ 865187 h 1089"/>
              <a:gd name="T10" fmla="*/ 71438 w 144"/>
              <a:gd name="T11" fmla="*/ 1008062 h 1089"/>
              <a:gd name="T12" fmla="*/ 215900 w 144"/>
              <a:gd name="T13" fmla="*/ 1152525 h 1089"/>
              <a:gd name="T14" fmla="*/ 144463 w 144"/>
              <a:gd name="T15" fmla="*/ 1368425 h 1089"/>
              <a:gd name="T16" fmla="*/ 71438 w 144"/>
              <a:gd name="T17" fmla="*/ 1512887 h 1089"/>
              <a:gd name="T18" fmla="*/ 144463 w 144"/>
              <a:gd name="T19" fmla="*/ 1728787 h 10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1089">
                <a:moveTo>
                  <a:pt x="0" y="0"/>
                </a:moveTo>
                <a:cubicBezTo>
                  <a:pt x="19" y="68"/>
                  <a:pt x="38" y="137"/>
                  <a:pt x="45" y="182"/>
                </a:cubicBezTo>
                <a:cubicBezTo>
                  <a:pt x="52" y="227"/>
                  <a:pt x="52" y="249"/>
                  <a:pt x="45" y="272"/>
                </a:cubicBezTo>
                <a:cubicBezTo>
                  <a:pt x="38" y="295"/>
                  <a:pt x="0" y="273"/>
                  <a:pt x="0" y="318"/>
                </a:cubicBezTo>
                <a:cubicBezTo>
                  <a:pt x="0" y="363"/>
                  <a:pt x="38" y="492"/>
                  <a:pt x="45" y="545"/>
                </a:cubicBezTo>
                <a:cubicBezTo>
                  <a:pt x="52" y="598"/>
                  <a:pt x="30" y="605"/>
                  <a:pt x="45" y="635"/>
                </a:cubicBezTo>
                <a:cubicBezTo>
                  <a:pt x="60" y="665"/>
                  <a:pt x="128" y="688"/>
                  <a:pt x="136" y="726"/>
                </a:cubicBezTo>
                <a:cubicBezTo>
                  <a:pt x="144" y="764"/>
                  <a:pt x="106" y="824"/>
                  <a:pt x="91" y="862"/>
                </a:cubicBezTo>
                <a:cubicBezTo>
                  <a:pt x="76" y="900"/>
                  <a:pt x="45" y="915"/>
                  <a:pt x="45" y="953"/>
                </a:cubicBezTo>
                <a:cubicBezTo>
                  <a:pt x="45" y="991"/>
                  <a:pt x="91" y="1066"/>
                  <a:pt x="91" y="1089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3" name="Freeform 40"/>
          <p:cNvSpPr>
            <a:spLocks/>
          </p:cNvSpPr>
          <p:nvPr/>
        </p:nvSpPr>
        <p:spPr bwMode="auto">
          <a:xfrm>
            <a:off x="3635375" y="1557338"/>
            <a:ext cx="1152525" cy="1655762"/>
          </a:xfrm>
          <a:custGeom>
            <a:avLst/>
            <a:gdLst>
              <a:gd name="T0" fmla="*/ 0 w 726"/>
              <a:gd name="T1" fmla="*/ 0 h 1043"/>
              <a:gd name="T2" fmla="*/ 504825 w 726"/>
              <a:gd name="T3" fmla="*/ 71437 h 1043"/>
              <a:gd name="T4" fmla="*/ 504825 w 726"/>
              <a:gd name="T5" fmla="*/ 215900 h 1043"/>
              <a:gd name="T6" fmla="*/ 576263 w 726"/>
              <a:gd name="T7" fmla="*/ 576262 h 1043"/>
              <a:gd name="T8" fmla="*/ 649288 w 726"/>
              <a:gd name="T9" fmla="*/ 935037 h 1043"/>
              <a:gd name="T10" fmla="*/ 865188 w 726"/>
              <a:gd name="T11" fmla="*/ 1150937 h 1043"/>
              <a:gd name="T12" fmla="*/ 1008063 w 726"/>
              <a:gd name="T13" fmla="*/ 1295400 h 1043"/>
              <a:gd name="T14" fmla="*/ 1081088 w 726"/>
              <a:gd name="T15" fmla="*/ 1511300 h 1043"/>
              <a:gd name="T16" fmla="*/ 1152525 w 726"/>
              <a:gd name="T17" fmla="*/ 1655762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1043">
                <a:moveTo>
                  <a:pt x="0" y="0"/>
                </a:moveTo>
                <a:cubicBezTo>
                  <a:pt x="132" y="11"/>
                  <a:pt x="265" y="22"/>
                  <a:pt x="318" y="45"/>
                </a:cubicBezTo>
                <a:cubicBezTo>
                  <a:pt x="371" y="68"/>
                  <a:pt x="311" y="83"/>
                  <a:pt x="318" y="136"/>
                </a:cubicBezTo>
                <a:cubicBezTo>
                  <a:pt x="325" y="189"/>
                  <a:pt x="348" y="288"/>
                  <a:pt x="363" y="363"/>
                </a:cubicBezTo>
                <a:cubicBezTo>
                  <a:pt x="378" y="438"/>
                  <a:pt x="379" y="529"/>
                  <a:pt x="409" y="589"/>
                </a:cubicBezTo>
                <a:cubicBezTo>
                  <a:pt x="439" y="649"/>
                  <a:pt x="507" y="687"/>
                  <a:pt x="545" y="725"/>
                </a:cubicBezTo>
                <a:cubicBezTo>
                  <a:pt x="583" y="763"/>
                  <a:pt x="612" y="778"/>
                  <a:pt x="635" y="816"/>
                </a:cubicBezTo>
                <a:cubicBezTo>
                  <a:pt x="658" y="854"/>
                  <a:pt x="666" y="914"/>
                  <a:pt x="681" y="952"/>
                </a:cubicBezTo>
                <a:cubicBezTo>
                  <a:pt x="696" y="990"/>
                  <a:pt x="711" y="1016"/>
                  <a:pt x="726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4" name="Freeform 41"/>
          <p:cNvSpPr>
            <a:spLocks/>
          </p:cNvSpPr>
          <p:nvPr/>
        </p:nvSpPr>
        <p:spPr bwMode="auto">
          <a:xfrm>
            <a:off x="2555875" y="2492375"/>
            <a:ext cx="1800225" cy="1031875"/>
          </a:xfrm>
          <a:custGeom>
            <a:avLst/>
            <a:gdLst>
              <a:gd name="T0" fmla="*/ 0 w 1134"/>
              <a:gd name="T1" fmla="*/ 0 h 650"/>
              <a:gd name="T2" fmla="*/ 215900 w 1134"/>
              <a:gd name="T3" fmla="*/ 73025 h 650"/>
              <a:gd name="T4" fmla="*/ 431800 w 1134"/>
              <a:gd name="T5" fmla="*/ 73025 h 650"/>
              <a:gd name="T6" fmla="*/ 647700 w 1134"/>
              <a:gd name="T7" fmla="*/ 288925 h 650"/>
              <a:gd name="T8" fmla="*/ 720725 w 1134"/>
              <a:gd name="T9" fmla="*/ 504825 h 650"/>
              <a:gd name="T10" fmla="*/ 936625 w 1134"/>
              <a:gd name="T11" fmla="*/ 720725 h 650"/>
              <a:gd name="T12" fmla="*/ 1079500 w 1134"/>
              <a:gd name="T13" fmla="*/ 720725 h 650"/>
              <a:gd name="T14" fmla="*/ 1439863 w 1134"/>
              <a:gd name="T15" fmla="*/ 865188 h 650"/>
              <a:gd name="T16" fmla="*/ 1584325 w 1134"/>
              <a:gd name="T17" fmla="*/ 1008063 h 650"/>
              <a:gd name="T18" fmla="*/ 1800225 w 1134"/>
              <a:gd name="T19" fmla="*/ 1008063 h 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4" h="650">
                <a:moveTo>
                  <a:pt x="0" y="0"/>
                </a:moveTo>
                <a:cubicBezTo>
                  <a:pt x="45" y="19"/>
                  <a:pt x="91" y="38"/>
                  <a:pt x="136" y="46"/>
                </a:cubicBezTo>
                <a:cubicBezTo>
                  <a:pt x="181" y="54"/>
                  <a:pt x="227" y="23"/>
                  <a:pt x="272" y="46"/>
                </a:cubicBezTo>
                <a:cubicBezTo>
                  <a:pt x="317" y="69"/>
                  <a:pt x="378" y="137"/>
                  <a:pt x="408" y="182"/>
                </a:cubicBezTo>
                <a:cubicBezTo>
                  <a:pt x="438" y="227"/>
                  <a:pt x="424" y="273"/>
                  <a:pt x="454" y="318"/>
                </a:cubicBezTo>
                <a:cubicBezTo>
                  <a:pt x="484" y="363"/>
                  <a:pt x="553" y="431"/>
                  <a:pt x="590" y="454"/>
                </a:cubicBezTo>
                <a:cubicBezTo>
                  <a:pt x="627" y="477"/>
                  <a:pt x="627" y="439"/>
                  <a:pt x="680" y="454"/>
                </a:cubicBezTo>
                <a:cubicBezTo>
                  <a:pt x="733" y="469"/>
                  <a:pt x="854" y="515"/>
                  <a:pt x="907" y="545"/>
                </a:cubicBezTo>
                <a:cubicBezTo>
                  <a:pt x="960" y="575"/>
                  <a:pt x="960" y="620"/>
                  <a:pt x="998" y="635"/>
                </a:cubicBezTo>
                <a:cubicBezTo>
                  <a:pt x="1036" y="650"/>
                  <a:pt x="1085" y="642"/>
                  <a:pt x="1134" y="63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Freeform 42"/>
          <p:cNvSpPr>
            <a:spLocks/>
          </p:cNvSpPr>
          <p:nvPr/>
        </p:nvSpPr>
        <p:spPr bwMode="auto">
          <a:xfrm>
            <a:off x="2411413" y="3536950"/>
            <a:ext cx="804862" cy="1404938"/>
          </a:xfrm>
          <a:custGeom>
            <a:avLst/>
            <a:gdLst>
              <a:gd name="T0" fmla="*/ 0 w 507"/>
              <a:gd name="T1" fmla="*/ 323850 h 885"/>
              <a:gd name="T2" fmla="*/ 144462 w 507"/>
              <a:gd name="T3" fmla="*/ 36513 h 885"/>
              <a:gd name="T4" fmla="*/ 360362 w 507"/>
              <a:gd name="T5" fmla="*/ 107950 h 885"/>
              <a:gd name="T6" fmla="*/ 504825 w 507"/>
              <a:gd name="T7" fmla="*/ 179388 h 885"/>
              <a:gd name="T8" fmla="*/ 647700 w 507"/>
              <a:gd name="T9" fmla="*/ 252413 h 885"/>
              <a:gd name="T10" fmla="*/ 720725 w 507"/>
              <a:gd name="T11" fmla="*/ 396875 h 885"/>
              <a:gd name="T12" fmla="*/ 792162 w 507"/>
              <a:gd name="T13" fmla="*/ 539750 h 885"/>
              <a:gd name="T14" fmla="*/ 792162 w 507"/>
              <a:gd name="T15" fmla="*/ 755650 h 885"/>
              <a:gd name="T16" fmla="*/ 792162 w 507"/>
              <a:gd name="T17" fmla="*/ 1044575 h 885"/>
              <a:gd name="T18" fmla="*/ 720725 w 507"/>
              <a:gd name="T19" fmla="*/ 1187450 h 885"/>
              <a:gd name="T20" fmla="*/ 792162 w 507"/>
              <a:gd name="T21" fmla="*/ 1404938 h 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7" h="885">
                <a:moveTo>
                  <a:pt x="0" y="204"/>
                </a:moveTo>
                <a:cubicBezTo>
                  <a:pt x="26" y="125"/>
                  <a:pt x="53" y="46"/>
                  <a:pt x="91" y="23"/>
                </a:cubicBezTo>
                <a:cubicBezTo>
                  <a:pt x="129" y="0"/>
                  <a:pt x="189" y="53"/>
                  <a:pt x="227" y="68"/>
                </a:cubicBezTo>
                <a:cubicBezTo>
                  <a:pt x="265" y="83"/>
                  <a:pt x="288" y="98"/>
                  <a:pt x="318" y="113"/>
                </a:cubicBezTo>
                <a:cubicBezTo>
                  <a:pt x="348" y="128"/>
                  <a:pt x="385" y="136"/>
                  <a:pt x="408" y="159"/>
                </a:cubicBezTo>
                <a:cubicBezTo>
                  <a:pt x="431" y="182"/>
                  <a:pt x="439" y="220"/>
                  <a:pt x="454" y="250"/>
                </a:cubicBezTo>
                <a:cubicBezTo>
                  <a:pt x="469" y="280"/>
                  <a:pt x="491" y="302"/>
                  <a:pt x="499" y="340"/>
                </a:cubicBezTo>
                <a:cubicBezTo>
                  <a:pt x="507" y="378"/>
                  <a:pt x="499" y="423"/>
                  <a:pt x="499" y="476"/>
                </a:cubicBezTo>
                <a:cubicBezTo>
                  <a:pt x="499" y="529"/>
                  <a:pt x="506" y="613"/>
                  <a:pt x="499" y="658"/>
                </a:cubicBezTo>
                <a:cubicBezTo>
                  <a:pt x="492" y="703"/>
                  <a:pt x="454" y="710"/>
                  <a:pt x="454" y="748"/>
                </a:cubicBezTo>
                <a:cubicBezTo>
                  <a:pt x="454" y="786"/>
                  <a:pt x="492" y="862"/>
                  <a:pt x="499" y="88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6" name="AutoShape 43"/>
          <p:cNvSpPr>
            <a:spLocks noChangeArrowheads="1"/>
          </p:cNvSpPr>
          <p:nvPr/>
        </p:nvSpPr>
        <p:spPr bwMode="auto">
          <a:xfrm>
            <a:off x="5148263" y="2205038"/>
            <a:ext cx="215900" cy="215900"/>
          </a:xfrm>
          <a:custGeom>
            <a:avLst/>
            <a:gdLst>
              <a:gd name="T0" fmla="*/ 107950 w 21600"/>
              <a:gd name="T1" fmla="*/ 0 h 21600"/>
              <a:gd name="T2" fmla="*/ 31615 w 21600"/>
              <a:gd name="T3" fmla="*/ 31615 h 21600"/>
              <a:gd name="T4" fmla="*/ 0 w 21600"/>
              <a:gd name="T5" fmla="*/ 107950 h 21600"/>
              <a:gd name="T6" fmla="*/ 31615 w 21600"/>
              <a:gd name="T7" fmla="*/ 184285 h 21600"/>
              <a:gd name="T8" fmla="*/ 107950 w 21600"/>
              <a:gd name="T9" fmla="*/ 215900 h 21600"/>
              <a:gd name="T10" fmla="*/ 184285 w 21600"/>
              <a:gd name="T11" fmla="*/ 184285 h 21600"/>
              <a:gd name="T12" fmla="*/ 215900 w 21600"/>
              <a:gd name="T13" fmla="*/ 107950 h 21600"/>
              <a:gd name="T14" fmla="*/ 184285 w 21600"/>
              <a:gd name="T15" fmla="*/ 31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158" name="Group 78"/>
          <p:cNvGrpSpPr>
            <a:grpSpLocks/>
          </p:cNvGrpSpPr>
          <p:nvPr/>
        </p:nvGrpSpPr>
        <p:grpSpPr bwMode="auto">
          <a:xfrm>
            <a:off x="3779838" y="1700213"/>
            <a:ext cx="4535487" cy="2024062"/>
            <a:chOff x="2381" y="1071"/>
            <a:chExt cx="2857" cy="1275"/>
          </a:xfrm>
        </p:grpSpPr>
        <p:sp>
          <p:nvSpPr>
            <p:cNvPr id="6206" name="Arc 58"/>
            <p:cNvSpPr>
              <a:spLocks/>
            </p:cNvSpPr>
            <p:nvPr/>
          </p:nvSpPr>
          <p:spPr bwMode="auto">
            <a:xfrm>
              <a:off x="2381" y="1071"/>
              <a:ext cx="2540" cy="998"/>
            </a:xfrm>
            <a:custGeom>
              <a:avLst/>
              <a:gdLst>
                <a:gd name="T0" fmla="*/ 0 w 21600"/>
                <a:gd name="T1" fmla="*/ 0 h 21600"/>
                <a:gd name="T2" fmla="*/ 2540 w 21600"/>
                <a:gd name="T3" fmla="*/ 998 h 21600"/>
                <a:gd name="T4" fmla="*/ 0 w 21600"/>
                <a:gd name="T5" fmla="*/ 99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7" name="Text Box 60"/>
            <p:cNvSpPr txBox="1">
              <a:spLocks noChangeArrowheads="1"/>
            </p:cNvSpPr>
            <p:nvPr/>
          </p:nvSpPr>
          <p:spPr bwMode="auto">
            <a:xfrm>
              <a:off x="4649" y="2115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２．５ｍ</a:t>
              </a:r>
            </a:p>
          </p:txBody>
        </p:sp>
      </p:grpSp>
      <p:sp>
        <p:nvSpPr>
          <p:cNvPr id="6203" name="Arc 56"/>
          <p:cNvSpPr>
            <a:spLocks/>
          </p:cNvSpPr>
          <p:nvPr/>
        </p:nvSpPr>
        <p:spPr bwMode="auto">
          <a:xfrm>
            <a:off x="2987675" y="2636838"/>
            <a:ext cx="2089150" cy="576262"/>
          </a:xfrm>
          <a:custGeom>
            <a:avLst/>
            <a:gdLst>
              <a:gd name="T0" fmla="*/ 0 w 21600"/>
              <a:gd name="T1" fmla="*/ 0 h 21600"/>
              <a:gd name="T2" fmla="*/ 1316 w 21600"/>
              <a:gd name="T3" fmla="*/ 363 h 21600"/>
              <a:gd name="T4" fmla="*/ 0 w 21600"/>
              <a:gd name="T5" fmla="*/ 3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04" name="Arc 57"/>
          <p:cNvSpPr>
            <a:spLocks/>
          </p:cNvSpPr>
          <p:nvPr/>
        </p:nvSpPr>
        <p:spPr bwMode="auto">
          <a:xfrm rot="2574127">
            <a:off x="5003800" y="3933825"/>
            <a:ext cx="727075" cy="1152525"/>
          </a:xfrm>
          <a:custGeom>
            <a:avLst/>
            <a:gdLst>
              <a:gd name="T0" fmla="*/ 0 w 21600"/>
              <a:gd name="T1" fmla="*/ 0 h 21600"/>
              <a:gd name="T2" fmla="*/ 458 w 21600"/>
              <a:gd name="T3" fmla="*/ 726 h 21600"/>
              <a:gd name="T4" fmla="*/ 0 w 21600"/>
              <a:gd name="T5" fmla="*/ 7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4787900" y="3284538"/>
            <a:ext cx="93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５．０ｍ</a:t>
            </a:r>
          </a:p>
        </p:txBody>
      </p:sp>
      <p:grpSp>
        <p:nvGrpSpPr>
          <p:cNvPr id="6160" name="Group 76"/>
          <p:cNvGrpSpPr>
            <a:grpSpLocks/>
          </p:cNvGrpSpPr>
          <p:nvPr/>
        </p:nvGrpSpPr>
        <p:grpSpPr bwMode="auto">
          <a:xfrm>
            <a:off x="2916238" y="2852738"/>
            <a:ext cx="2303462" cy="2016125"/>
            <a:chOff x="1837" y="1797"/>
            <a:chExt cx="1451" cy="1270"/>
          </a:xfrm>
        </p:grpSpPr>
        <p:sp>
          <p:nvSpPr>
            <p:cNvPr id="6200" name="Arc 52"/>
            <p:cNvSpPr>
              <a:spLocks/>
            </p:cNvSpPr>
            <p:nvPr/>
          </p:nvSpPr>
          <p:spPr bwMode="auto">
            <a:xfrm>
              <a:off x="1837" y="1797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862 w 21600"/>
                <a:gd name="T3" fmla="*/ 454 h 21600"/>
                <a:gd name="T4" fmla="*/ 0 w 21600"/>
                <a:gd name="T5" fmla="*/ 45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1" name="Arc 53"/>
            <p:cNvSpPr>
              <a:spLocks/>
            </p:cNvSpPr>
            <p:nvPr/>
          </p:nvSpPr>
          <p:spPr bwMode="auto">
            <a:xfrm rot="21177253" flipV="1">
              <a:off x="2517" y="2886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182 w 21600"/>
                <a:gd name="T3" fmla="*/ 181 h 21600"/>
                <a:gd name="T4" fmla="*/ 0 w 21600"/>
                <a:gd name="T5" fmla="*/ 18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2" name="Text Box 62"/>
            <p:cNvSpPr txBox="1">
              <a:spLocks noChangeArrowheads="1"/>
            </p:cNvSpPr>
            <p:nvPr/>
          </p:nvSpPr>
          <p:spPr bwMode="auto">
            <a:xfrm>
              <a:off x="2653" y="2341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７．５ｍ</a:t>
              </a:r>
            </a:p>
          </p:txBody>
        </p:sp>
      </p:grpSp>
      <p:grpSp>
        <p:nvGrpSpPr>
          <p:cNvPr id="6161" name="Group 75"/>
          <p:cNvGrpSpPr>
            <a:grpSpLocks/>
          </p:cNvGrpSpPr>
          <p:nvPr/>
        </p:nvGrpSpPr>
        <p:grpSpPr bwMode="auto">
          <a:xfrm>
            <a:off x="1979613" y="3067050"/>
            <a:ext cx="2073275" cy="1727200"/>
            <a:chOff x="1247" y="1932"/>
            <a:chExt cx="1306" cy="1088"/>
          </a:xfrm>
        </p:grpSpPr>
        <p:sp>
          <p:nvSpPr>
            <p:cNvPr id="6198" name="Arc 51"/>
            <p:cNvSpPr>
              <a:spLocks/>
            </p:cNvSpPr>
            <p:nvPr/>
          </p:nvSpPr>
          <p:spPr bwMode="auto">
            <a:xfrm rot="-714825">
              <a:off x="1757" y="1932"/>
              <a:ext cx="796" cy="1088"/>
            </a:xfrm>
            <a:custGeom>
              <a:avLst/>
              <a:gdLst>
                <a:gd name="T0" fmla="*/ 0 w 22287"/>
                <a:gd name="T1" fmla="*/ 0 h 42739"/>
                <a:gd name="T2" fmla="*/ 183 w 22287"/>
                <a:gd name="T3" fmla="*/ 1088 h 42739"/>
                <a:gd name="T4" fmla="*/ 25 w 22287"/>
                <a:gd name="T5" fmla="*/ 550 h 427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87" h="42739" fill="none" extrusionOk="0">
                  <a:moveTo>
                    <a:pt x="-1" y="10"/>
                  </a:moveTo>
                  <a:cubicBezTo>
                    <a:pt x="228" y="3"/>
                    <a:pt x="457" y="-1"/>
                    <a:pt x="687" y="0"/>
                  </a:cubicBezTo>
                  <a:cubicBezTo>
                    <a:pt x="12616" y="0"/>
                    <a:pt x="22287" y="9670"/>
                    <a:pt x="22287" y="21600"/>
                  </a:cubicBezTo>
                  <a:cubicBezTo>
                    <a:pt x="22287" y="31818"/>
                    <a:pt x="15126" y="40638"/>
                    <a:pt x="5125" y="42738"/>
                  </a:cubicBezTo>
                </a:path>
                <a:path w="22287" h="42739" stroke="0" extrusionOk="0">
                  <a:moveTo>
                    <a:pt x="-1" y="10"/>
                  </a:moveTo>
                  <a:cubicBezTo>
                    <a:pt x="228" y="3"/>
                    <a:pt x="457" y="-1"/>
                    <a:pt x="687" y="0"/>
                  </a:cubicBezTo>
                  <a:cubicBezTo>
                    <a:pt x="12616" y="0"/>
                    <a:pt x="22287" y="9670"/>
                    <a:pt x="22287" y="21600"/>
                  </a:cubicBezTo>
                  <a:cubicBezTo>
                    <a:pt x="22287" y="31818"/>
                    <a:pt x="15126" y="40638"/>
                    <a:pt x="5125" y="42738"/>
                  </a:cubicBezTo>
                  <a:lnTo>
                    <a:pt x="687" y="21600"/>
                  </a:lnTo>
                  <a:lnTo>
                    <a:pt x="-1" y="1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99" name="Text Box 63"/>
            <p:cNvSpPr txBox="1">
              <a:spLocks noChangeArrowheads="1"/>
            </p:cNvSpPr>
            <p:nvPr/>
          </p:nvSpPr>
          <p:spPr bwMode="auto">
            <a:xfrm>
              <a:off x="1247" y="1933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１０ｍ</a:t>
              </a:r>
            </a:p>
          </p:txBody>
        </p:sp>
      </p:grpSp>
      <p:grpSp>
        <p:nvGrpSpPr>
          <p:cNvPr id="6162" name="Group 69"/>
          <p:cNvGrpSpPr>
            <a:grpSpLocks/>
          </p:cNvGrpSpPr>
          <p:nvPr/>
        </p:nvGrpSpPr>
        <p:grpSpPr bwMode="auto">
          <a:xfrm>
            <a:off x="1908175" y="3644900"/>
            <a:ext cx="1785938" cy="863600"/>
            <a:chOff x="1202" y="2309"/>
            <a:chExt cx="1125" cy="544"/>
          </a:xfrm>
        </p:grpSpPr>
        <p:sp>
          <p:nvSpPr>
            <p:cNvPr id="6196" name="Text Box 64"/>
            <p:cNvSpPr txBox="1">
              <a:spLocks noChangeArrowheads="1"/>
            </p:cNvSpPr>
            <p:nvPr/>
          </p:nvSpPr>
          <p:spPr bwMode="auto">
            <a:xfrm>
              <a:off x="1202" y="2432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１５ｍ</a:t>
              </a:r>
            </a:p>
          </p:txBody>
        </p:sp>
        <p:sp>
          <p:nvSpPr>
            <p:cNvPr id="6197" name="Arc 68"/>
            <p:cNvSpPr>
              <a:spLocks/>
            </p:cNvSpPr>
            <p:nvPr/>
          </p:nvSpPr>
          <p:spPr bwMode="auto">
            <a:xfrm rot="-1347499">
              <a:off x="1692" y="2309"/>
              <a:ext cx="635" cy="544"/>
            </a:xfrm>
            <a:custGeom>
              <a:avLst/>
              <a:gdLst>
                <a:gd name="T0" fmla="*/ 0 w 21600"/>
                <a:gd name="T1" fmla="*/ 0 h 42572"/>
                <a:gd name="T2" fmla="*/ 152 w 21600"/>
                <a:gd name="T3" fmla="*/ 544 h 42572"/>
                <a:gd name="T4" fmla="*/ 0 w 21600"/>
                <a:gd name="T5" fmla="*/ 276 h 425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</a:path>
                <a:path w="21600" h="425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2627313" y="1341438"/>
            <a:ext cx="3889375" cy="3024187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6659563" y="1125538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/>
              <a:t>断面を見ると</a:t>
            </a:r>
          </a:p>
        </p:txBody>
      </p:sp>
      <p:grpSp>
        <p:nvGrpSpPr>
          <p:cNvPr id="3230" name="Group 158"/>
          <p:cNvGrpSpPr>
            <a:grpSpLocks/>
          </p:cNvGrpSpPr>
          <p:nvPr/>
        </p:nvGrpSpPr>
        <p:grpSpPr bwMode="auto">
          <a:xfrm>
            <a:off x="2627313" y="5229225"/>
            <a:ext cx="3168650" cy="1295400"/>
            <a:chOff x="1655" y="3294"/>
            <a:chExt cx="1996" cy="816"/>
          </a:xfrm>
        </p:grpSpPr>
        <p:sp>
          <p:nvSpPr>
            <p:cNvPr id="6190" name="Rectangle 152"/>
            <p:cNvSpPr>
              <a:spLocks noChangeArrowheads="1"/>
            </p:cNvSpPr>
            <p:nvPr/>
          </p:nvSpPr>
          <p:spPr bwMode="auto">
            <a:xfrm>
              <a:off x="1655" y="3566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91" name="Rectangle 153"/>
            <p:cNvSpPr>
              <a:spLocks noChangeArrowheads="1"/>
            </p:cNvSpPr>
            <p:nvPr/>
          </p:nvSpPr>
          <p:spPr bwMode="auto">
            <a:xfrm>
              <a:off x="1655" y="3294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92" name="Rectangle 154"/>
            <p:cNvSpPr>
              <a:spLocks noChangeArrowheads="1"/>
            </p:cNvSpPr>
            <p:nvPr/>
          </p:nvSpPr>
          <p:spPr bwMode="auto">
            <a:xfrm>
              <a:off x="1655" y="3430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93" name="Rectangle 155"/>
            <p:cNvSpPr>
              <a:spLocks noChangeArrowheads="1"/>
            </p:cNvSpPr>
            <p:nvPr/>
          </p:nvSpPr>
          <p:spPr bwMode="auto">
            <a:xfrm>
              <a:off x="1655" y="3702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94" name="Rectangle 156"/>
            <p:cNvSpPr>
              <a:spLocks noChangeArrowheads="1"/>
            </p:cNvSpPr>
            <p:nvPr/>
          </p:nvSpPr>
          <p:spPr bwMode="auto">
            <a:xfrm>
              <a:off x="1655" y="3974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95" name="Rectangle 157"/>
            <p:cNvSpPr>
              <a:spLocks noChangeArrowheads="1"/>
            </p:cNvSpPr>
            <p:nvPr/>
          </p:nvSpPr>
          <p:spPr bwMode="auto">
            <a:xfrm>
              <a:off x="1655" y="3838"/>
              <a:ext cx="199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253" name="Group 181"/>
          <p:cNvGrpSpPr>
            <a:grpSpLocks/>
          </p:cNvGrpSpPr>
          <p:nvPr/>
        </p:nvGrpSpPr>
        <p:grpSpPr bwMode="auto">
          <a:xfrm>
            <a:off x="3419475" y="1916113"/>
            <a:ext cx="2376488" cy="4608512"/>
            <a:chOff x="2154" y="1207"/>
            <a:chExt cx="1497" cy="2903"/>
          </a:xfrm>
        </p:grpSpPr>
        <p:sp>
          <p:nvSpPr>
            <p:cNvPr id="6184" name="Line 174"/>
            <p:cNvSpPr>
              <a:spLocks noChangeShapeType="1"/>
            </p:cNvSpPr>
            <p:nvPr/>
          </p:nvSpPr>
          <p:spPr bwMode="auto">
            <a:xfrm>
              <a:off x="2154" y="2341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85" name="Line 176"/>
            <p:cNvSpPr>
              <a:spLocks noChangeShapeType="1"/>
            </p:cNvSpPr>
            <p:nvPr/>
          </p:nvSpPr>
          <p:spPr bwMode="auto">
            <a:xfrm>
              <a:off x="2381" y="2160"/>
              <a:ext cx="0" cy="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86" name="Line 177"/>
            <p:cNvSpPr>
              <a:spLocks noChangeShapeType="1"/>
            </p:cNvSpPr>
            <p:nvPr/>
          </p:nvSpPr>
          <p:spPr bwMode="auto">
            <a:xfrm>
              <a:off x="2608" y="2024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87" name="Line 178"/>
            <p:cNvSpPr>
              <a:spLocks noChangeShapeType="1"/>
            </p:cNvSpPr>
            <p:nvPr/>
          </p:nvSpPr>
          <p:spPr bwMode="auto">
            <a:xfrm>
              <a:off x="2880" y="1797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88" name="Line 179"/>
            <p:cNvSpPr>
              <a:spLocks noChangeShapeType="1"/>
            </p:cNvSpPr>
            <p:nvPr/>
          </p:nvSpPr>
          <p:spPr bwMode="auto">
            <a:xfrm>
              <a:off x="3288" y="1480"/>
              <a:ext cx="0" cy="2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89" name="Line 180"/>
            <p:cNvSpPr>
              <a:spLocks noChangeShapeType="1"/>
            </p:cNvSpPr>
            <p:nvPr/>
          </p:nvSpPr>
          <p:spPr bwMode="auto">
            <a:xfrm>
              <a:off x="3651" y="1207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258" name="Group 186"/>
          <p:cNvGrpSpPr>
            <a:grpSpLocks/>
          </p:cNvGrpSpPr>
          <p:nvPr/>
        </p:nvGrpSpPr>
        <p:grpSpPr bwMode="auto">
          <a:xfrm>
            <a:off x="2268538" y="5084763"/>
            <a:ext cx="431800" cy="1528762"/>
            <a:chOff x="1429" y="3203"/>
            <a:chExt cx="272" cy="963"/>
          </a:xfrm>
        </p:grpSpPr>
        <p:sp>
          <p:nvSpPr>
            <p:cNvPr id="6180" name="Text Box 182"/>
            <p:cNvSpPr txBox="1">
              <a:spLocks noChangeArrowheads="1"/>
            </p:cNvSpPr>
            <p:nvPr/>
          </p:nvSpPr>
          <p:spPr bwMode="auto">
            <a:xfrm>
              <a:off x="1429" y="3203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400"/>
                <a:t>１５</a:t>
              </a:r>
            </a:p>
          </p:txBody>
        </p:sp>
        <p:sp>
          <p:nvSpPr>
            <p:cNvPr id="6181" name="Text Box 183"/>
            <p:cNvSpPr txBox="1">
              <a:spLocks noChangeArrowheads="1"/>
            </p:cNvSpPr>
            <p:nvPr/>
          </p:nvSpPr>
          <p:spPr bwMode="auto">
            <a:xfrm>
              <a:off x="1429" y="3475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400"/>
                <a:t>１０</a:t>
              </a:r>
            </a:p>
          </p:txBody>
        </p:sp>
        <p:sp>
          <p:nvSpPr>
            <p:cNvPr id="6182" name="Text Box 184"/>
            <p:cNvSpPr txBox="1">
              <a:spLocks noChangeArrowheads="1"/>
            </p:cNvSpPr>
            <p:nvPr/>
          </p:nvSpPr>
          <p:spPr bwMode="auto">
            <a:xfrm>
              <a:off x="1474" y="3748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400"/>
                <a:t>５</a:t>
              </a:r>
            </a:p>
          </p:txBody>
        </p:sp>
        <p:sp>
          <p:nvSpPr>
            <p:cNvPr id="6183" name="Text Box 185"/>
            <p:cNvSpPr txBox="1">
              <a:spLocks noChangeArrowheads="1"/>
            </p:cNvSpPr>
            <p:nvPr/>
          </p:nvSpPr>
          <p:spPr bwMode="auto">
            <a:xfrm>
              <a:off x="1474" y="3974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400"/>
                <a:t>０</a:t>
              </a:r>
            </a:p>
          </p:txBody>
        </p:sp>
      </p:grpSp>
      <p:sp>
        <p:nvSpPr>
          <p:cNvPr id="3270" name="Arc 198"/>
          <p:cNvSpPr>
            <a:spLocks/>
          </p:cNvSpPr>
          <p:nvPr/>
        </p:nvSpPr>
        <p:spPr bwMode="auto">
          <a:xfrm flipH="1" flipV="1">
            <a:off x="3348038" y="4941888"/>
            <a:ext cx="2439987" cy="1295400"/>
          </a:xfrm>
          <a:custGeom>
            <a:avLst/>
            <a:gdLst>
              <a:gd name="T0" fmla="*/ 0 w 21524"/>
              <a:gd name="T1" fmla="*/ 0 h 21600"/>
              <a:gd name="T2" fmla="*/ 2439988 w 21524"/>
              <a:gd name="T3" fmla="*/ 1186610 h 21600"/>
              <a:gd name="T4" fmla="*/ 0 w 21524"/>
              <a:gd name="T5" fmla="*/ 1295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4" h="21600" fill="none" extrusionOk="0">
                <a:moveTo>
                  <a:pt x="-1" y="0"/>
                </a:moveTo>
                <a:cubicBezTo>
                  <a:pt x="11226" y="0"/>
                  <a:pt x="20580" y="8599"/>
                  <a:pt x="21523" y="19786"/>
                </a:cubicBezTo>
              </a:path>
              <a:path w="21524" h="21600" stroke="0" extrusionOk="0">
                <a:moveTo>
                  <a:pt x="-1" y="0"/>
                </a:moveTo>
                <a:cubicBezTo>
                  <a:pt x="11226" y="0"/>
                  <a:pt x="20580" y="8599"/>
                  <a:pt x="21523" y="197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280" name="Group 208"/>
          <p:cNvGrpSpPr>
            <a:grpSpLocks/>
          </p:cNvGrpSpPr>
          <p:nvPr/>
        </p:nvGrpSpPr>
        <p:grpSpPr bwMode="auto">
          <a:xfrm>
            <a:off x="3348038" y="5157788"/>
            <a:ext cx="2447925" cy="1150937"/>
            <a:chOff x="2109" y="3249"/>
            <a:chExt cx="1542" cy="725"/>
          </a:xfrm>
        </p:grpSpPr>
        <p:sp>
          <p:nvSpPr>
            <p:cNvPr id="6174" name="AutoShape 187"/>
            <p:cNvSpPr>
              <a:spLocks noChangeArrowheads="1"/>
            </p:cNvSpPr>
            <p:nvPr/>
          </p:nvSpPr>
          <p:spPr bwMode="auto">
            <a:xfrm>
              <a:off x="2109" y="3249"/>
              <a:ext cx="45" cy="4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5" name="AutoShape 188"/>
            <p:cNvSpPr>
              <a:spLocks noChangeArrowheads="1"/>
            </p:cNvSpPr>
            <p:nvPr/>
          </p:nvSpPr>
          <p:spPr bwMode="auto">
            <a:xfrm>
              <a:off x="2336" y="3566"/>
              <a:ext cx="45" cy="4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6" name="AutoShape 189"/>
            <p:cNvSpPr>
              <a:spLocks noChangeArrowheads="1"/>
            </p:cNvSpPr>
            <p:nvPr/>
          </p:nvSpPr>
          <p:spPr bwMode="auto">
            <a:xfrm>
              <a:off x="2562" y="3702"/>
              <a:ext cx="46" cy="4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7" name="AutoShape 190"/>
            <p:cNvSpPr>
              <a:spLocks noChangeArrowheads="1"/>
            </p:cNvSpPr>
            <p:nvPr/>
          </p:nvSpPr>
          <p:spPr bwMode="auto">
            <a:xfrm>
              <a:off x="2880" y="3838"/>
              <a:ext cx="45" cy="4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8" name="AutoShape 193"/>
            <p:cNvSpPr>
              <a:spLocks noChangeArrowheads="1"/>
            </p:cNvSpPr>
            <p:nvPr/>
          </p:nvSpPr>
          <p:spPr bwMode="auto">
            <a:xfrm>
              <a:off x="3243" y="3884"/>
              <a:ext cx="45" cy="4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9" name="AutoShape 201"/>
            <p:cNvSpPr>
              <a:spLocks noChangeArrowheads="1"/>
            </p:cNvSpPr>
            <p:nvPr/>
          </p:nvSpPr>
          <p:spPr bwMode="auto">
            <a:xfrm>
              <a:off x="3606" y="3929"/>
              <a:ext cx="45" cy="45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3282" name="WordArt 210"/>
          <p:cNvSpPr>
            <a:spLocks noChangeArrowheads="1" noChangeShapeType="1" noTextEdit="1"/>
          </p:cNvSpPr>
          <p:nvPr/>
        </p:nvSpPr>
        <p:spPr bwMode="auto">
          <a:xfrm rot="1203777">
            <a:off x="1258888" y="4365625"/>
            <a:ext cx="20161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gradFill rotWithShape="1">
                  <a:gsLst>
                    <a:gs pos="0">
                      <a:srgbClr val="FFCC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ＭＳ Ｐゴシック" panose="020B0600070205080204" pitchFamily="50" charset="-128"/>
              </a:rPr>
              <a:t>←この先グラフ？</a:t>
            </a: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4932363" y="2205038"/>
            <a:ext cx="2232025" cy="601662"/>
            <a:chOff x="3107" y="1389"/>
            <a:chExt cx="1406" cy="379"/>
          </a:xfrm>
        </p:grpSpPr>
        <p:sp>
          <p:nvSpPr>
            <p:cNvPr id="6157" name="Text Box 59"/>
            <p:cNvSpPr txBox="1">
              <a:spLocks noChangeArrowheads="1"/>
            </p:cNvSpPr>
            <p:nvPr/>
          </p:nvSpPr>
          <p:spPr bwMode="auto">
            <a:xfrm>
              <a:off x="3107" y="1480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400" b="1"/>
                <a:t>柏中</a:t>
              </a:r>
              <a:r>
                <a:rPr lang="en-US" altLang="ja-JP" sz="2400" b="1"/>
                <a:t>4.0</a:t>
              </a:r>
              <a:r>
                <a:rPr lang="ja-JP" altLang="en-US" sz="2400" b="1"/>
                <a:t>ｍ</a:t>
              </a:r>
            </a:p>
          </p:txBody>
        </p:sp>
        <p:sp>
          <p:nvSpPr>
            <p:cNvPr id="6172" name="AutoShape 211"/>
            <p:cNvSpPr>
              <a:spLocks noChangeArrowheads="1"/>
            </p:cNvSpPr>
            <p:nvPr/>
          </p:nvSpPr>
          <p:spPr bwMode="auto">
            <a:xfrm>
              <a:off x="3243" y="1389"/>
              <a:ext cx="136" cy="136"/>
            </a:xfrm>
            <a:custGeom>
              <a:avLst/>
              <a:gdLst>
                <a:gd name="T0" fmla="*/ 68 w 21600"/>
                <a:gd name="T1" fmla="*/ 0 h 21600"/>
                <a:gd name="T2" fmla="*/ 20 w 21600"/>
                <a:gd name="T3" fmla="*/ 20 h 21600"/>
                <a:gd name="T4" fmla="*/ 0 w 21600"/>
                <a:gd name="T5" fmla="*/ 68 h 21600"/>
                <a:gd name="T6" fmla="*/ 20 w 21600"/>
                <a:gd name="T7" fmla="*/ 116 h 21600"/>
                <a:gd name="T8" fmla="*/ 68 w 21600"/>
                <a:gd name="T9" fmla="*/ 136 h 21600"/>
                <a:gd name="T10" fmla="*/ 116 w 21600"/>
                <a:gd name="T11" fmla="*/ 116 h 21600"/>
                <a:gd name="T12" fmla="*/ 136 w 21600"/>
                <a:gd name="T13" fmla="*/ 68 h 21600"/>
                <a:gd name="T14" fmla="*/ 116 w 21600"/>
                <a:gd name="T15" fmla="*/ 2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11" name="Arc 57"/>
          <p:cNvSpPr>
            <a:spLocks/>
          </p:cNvSpPr>
          <p:nvPr/>
        </p:nvSpPr>
        <p:spPr bwMode="auto">
          <a:xfrm rot="2574127">
            <a:off x="5003800" y="3933825"/>
            <a:ext cx="727075" cy="1152525"/>
          </a:xfrm>
          <a:custGeom>
            <a:avLst/>
            <a:gdLst>
              <a:gd name="T0" fmla="*/ 0 w 21600"/>
              <a:gd name="T1" fmla="*/ 0 h 21600"/>
              <a:gd name="T2" fmla="*/ 458 w 21600"/>
              <a:gd name="T3" fmla="*/ 726 h 21600"/>
              <a:gd name="T4" fmla="*/ 0 w 21600"/>
              <a:gd name="T5" fmla="*/ 7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12" name="Text Box 61"/>
          <p:cNvSpPr txBox="1">
            <a:spLocks noChangeArrowheads="1"/>
          </p:cNvSpPr>
          <p:nvPr/>
        </p:nvSpPr>
        <p:spPr bwMode="auto">
          <a:xfrm>
            <a:off x="4787900" y="3284538"/>
            <a:ext cx="93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５．０ｍ</a:t>
            </a:r>
          </a:p>
        </p:txBody>
      </p:sp>
      <p:grpSp>
        <p:nvGrpSpPr>
          <p:cNvPr id="6216" name="Group 72"/>
          <p:cNvGrpSpPr>
            <a:grpSpLocks/>
          </p:cNvGrpSpPr>
          <p:nvPr/>
        </p:nvGrpSpPr>
        <p:grpSpPr bwMode="auto">
          <a:xfrm>
            <a:off x="2987675" y="2636838"/>
            <a:ext cx="2743200" cy="2449512"/>
            <a:chOff x="1882" y="1661"/>
            <a:chExt cx="1728" cy="1543"/>
          </a:xfrm>
        </p:grpSpPr>
        <p:sp>
          <p:nvSpPr>
            <p:cNvPr id="6213" name="Arc 56"/>
            <p:cNvSpPr>
              <a:spLocks/>
            </p:cNvSpPr>
            <p:nvPr/>
          </p:nvSpPr>
          <p:spPr bwMode="auto">
            <a:xfrm>
              <a:off x="1882" y="1661"/>
              <a:ext cx="1316" cy="363"/>
            </a:xfrm>
            <a:custGeom>
              <a:avLst/>
              <a:gdLst>
                <a:gd name="T0" fmla="*/ 0 w 21600"/>
                <a:gd name="T1" fmla="*/ 0 h 21600"/>
                <a:gd name="T2" fmla="*/ 1316 w 21600"/>
                <a:gd name="T3" fmla="*/ 363 h 21600"/>
                <a:gd name="T4" fmla="*/ 0 w 21600"/>
                <a:gd name="T5" fmla="*/ 3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14" name="Arc 57"/>
            <p:cNvSpPr>
              <a:spLocks/>
            </p:cNvSpPr>
            <p:nvPr/>
          </p:nvSpPr>
          <p:spPr bwMode="auto">
            <a:xfrm rot="2574127">
              <a:off x="3152" y="2478"/>
              <a:ext cx="458" cy="726"/>
            </a:xfrm>
            <a:custGeom>
              <a:avLst/>
              <a:gdLst>
                <a:gd name="T0" fmla="*/ 0 w 21600"/>
                <a:gd name="T1" fmla="*/ 0 h 21600"/>
                <a:gd name="T2" fmla="*/ 458 w 21600"/>
                <a:gd name="T3" fmla="*/ 726 h 21600"/>
                <a:gd name="T4" fmla="*/ 0 w 21600"/>
                <a:gd name="T5" fmla="*/ 7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15" name="Text Box 61"/>
            <p:cNvSpPr txBox="1">
              <a:spLocks noChangeArrowheads="1"/>
            </p:cNvSpPr>
            <p:nvPr/>
          </p:nvSpPr>
          <p:spPr bwMode="auto">
            <a:xfrm>
              <a:off x="3016" y="2069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５．０ｍ</a:t>
              </a: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3000" fill="hold"/>
                                        <p:tgtEl>
                                          <p:spTgt spid="3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002588" cy="561975"/>
          </a:xfrm>
        </p:spPr>
        <p:txBody>
          <a:bodyPr/>
          <a:lstStyle/>
          <a:p>
            <a:r>
              <a:rPr lang="ja-JP" altLang="en-US" sz="4000"/>
              <a:t>関東ロームは火山灰でできている</a:t>
            </a: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5724525" y="1268413"/>
            <a:ext cx="2628900" cy="4537075"/>
          </a:xfrm>
          <a:custGeom>
            <a:avLst/>
            <a:gdLst>
              <a:gd name="T0" fmla="*/ 1655763 w 1656"/>
              <a:gd name="T1" fmla="*/ 0 h 2858"/>
              <a:gd name="T2" fmla="*/ 1871663 w 1656"/>
              <a:gd name="T3" fmla="*/ 647700 h 2858"/>
              <a:gd name="T4" fmla="*/ 2016125 w 1656"/>
              <a:gd name="T5" fmla="*/ 1223963 h 2858"/>
              <a:gd name="T6" fmla="*/ 2160588 w 1656"/>
              <a:gd name="T7" fmla="*/ 1584325 h 2858"/>
              <a:gd name="T8" fmla="*/ 2303463 w 1656"/>
              <a:gd name="T9" fmla="*/ 1655763 h 2858"/>
              <a:gd name="T10" fmla="*/ 2376488 w 1656"/>
              <a:gd name="T11" fmla="*/ 1512888 h 2858"/>
              <a:gd name="T12" fmla="*/ 2592388 w 1656"/>
              <a:gd name="T13" fmla="*/ 1512888 h 2858"/>
              <a:gd name="T14" fmla="*/ 2592388 w 1656"/>
              <a:gd name="T15" fmla="*/ 1728788 h 2858"/>
              <a:gd name="T16" fmla="*/ 2447925 w 1656"/>
              <a:gd name="T17" fmla="*/ 1800225 h 2858"/>
              <a:gd name="T18" fmla="*/ 2160588 w 1656"/>
              <a:gd name="T19" fmla="*/ 1800225 h 2858"/>
              <a:gd name="T20" fmla="*/ 1871663 w 1656"/>
              <a:gd name="T21" fmla="*/ 1873250 h 2858"/>
              <a:gd name="T22" fmla="*/ 1727200 w 1656"/>
              <a:gd name="T23" fmla="*/ 2016125 h 2858"/>
              <a:gd name="T24" fmla="*/ 1368425 w 1656"/>
              <a:gd name="T25" fmla="*/ 2160588 h 2858"/>
              <a:gd name="T26" fmla="*/ 1223963 w 1656"/>
              <a:gd name="T27" fmla="*/ 2447925 h 2858"/>
              <a:gd name="T28" fmla="*/ 1152525 w 1656"/>
              <a:gd name="T29" fmla="*/ 2592388 h 2858"/>
              <a:gd name="T30" fmla="*/ 1079500 w 1656"/>
              <a:gd name="T31" fmla="*/ 2881313 h 2858"/>
              <a:gd name="T32" fmla="*/ 1008063 w 1656"/>
              <a:gd name="T33" fmla="*/ 3240088 h 2858"/>
              <a:gd name="T34" fmla="*/ 1008063 w 1656"/>
              <a:gd name="T35" fmla="*/ 3600450 h 2858"/>
              <a:gd name="T36" fmla="*/ 1079500 w 1656"/>
              <a:gd name="T37" fmla="*/ 3744913 h 2858"/>
              <a:gd name="T38" fmla="*/ 1079500 w 1656"/>
              <a:gd name="T39" fmla="*/ 3889375 h 2858"/>
              <a:gd name="T40" fmla="*/ 1008063 w 1656"/>
              <a:gd name="T41" fmla="*/ 4032250 h 2858"/>
              <a:gd name="T42" fmla="*/ 647700 w 1656"/>
              <a:gd name="T43" fmla="*/ 4176713 h 2858"/>
              <a:gd name="T44" fmla="*/ 360363 w 1656"/>
              <a:gd name="T45" fmla="*/ 4321175 h 2858"/>
              <a:gd name="T46" fmla="*/ 215900 w 1656"/>
              <a:gd name="T47" fmla="*/ 4392613 h 2858"/>
              <a:gd name="T48" fmla="*/ 0 w 1656"/>
              <a:gd name="T49" fmla="*/ 4537075 h 28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56" h="2858">
                <a:moveTo>
                  <a:pt x="1043" y="0"/>
                </a:moveTo>
                <a:cubicBezTo>
                  <a:pt x="1092" y="140"/>
                  <a:pt x="1141" y="280"/>
                  <a:pt x="1179" y="408"/>
                </a:cubicBezTo>
                <a:cubicBezTo>
                  <a:pt x="1217" y="536"/>
                  <a:pt x="1240" y="673"/>
                  <a:pt x="1270" y="771"/>
                </a:cubicBezTo>
                <a:cubicBezTo>
                  <a:pt x="1300" y="869"/>
                  <a:pt x="1331" y="953"/>
                  <a:pt x="1361" y="998"/>
                </a:cubicBezTo>
                <a:cubicBezTo>
                  <a:pt x="1391" y="1043"/>
                  <a:pt x="1428" y="1050"/>
                  <a:pt x="1451" y="1043"/>
                </a:cubicBezTo>
                <a:cubicBezTo>
                  <a:pt x="1474" y="1036"/>
                  <a:pt x="1467" y="968"/>
                  <a:pt x="1497" y="953"/>
                </a:cubicBezTo>
                <a:cubicBezTo>
                  <a:pt x="1527" y="938"/>
                  <a:pt x="1610" y="930"/>
                  <a:pt x="1633" y="953"/>
                </a:cubicBezTo>
                <a:cubicBezTo>
                  <a:pt x="1656" y="976"/>
                  <a:pt x="1648" y="1059"/>
                  <a:pt x="1633" y="1089"/>
                </a:cubicBezTo>
                <a:cubicBezTo>
                  <a:pt x="1618" y="1119"/>
                  <a:pt x="1587" y="1127"/>
                  <a:pt x="1542" y="1134"/>
                </a:cubicBezTo>
                <a:cubicBezTo>
                  <a:pt x="1497" y="1141"/>
                  <a:pt x="1421" y="1126"/>
                  <a:pt x="1361" y="1134"/>
                </a:cubicBezTo>
                <a:cubicBezTo>
                  <a:pt x="1301" y="1142"/>
                  <a:pt x="1224" y="1157"/>
                  <a:pt x="1179" y="1180"/>
                </a:cubicBezTo>
                <a:cubicBezTo>
                  <a:pt x="1134" y="1203"/>
                  <a:pt x="1141" y="1240"/>
                  <a:pt x="1088" y="1270"/>
                </a:cubicBezTo>
                <a:cubicBezTo>
                  <a:pt x="1035" y="1300"/>
                  <a:pt x="915" y="1316"/>
                  <a:pt x="862" y="1361"/>
                </a:cubicBezTo>
                <a:cubicBezTo>
                  <a:pt x="809" y="1406"/>
                  <a:pt x="794" y="1497"/>
                  <a:pt x="771" y="1542"/>
                </a:cubicBezTo>
                <a:cubicBezTo>
                  <a:pt x="748" y="1587"/>
                  <a:pt x="741" y="1588"/>
                  <a:pt x="726" y="1633"/>
                </a:cubicBezTo>
                <a:cubicBezTo>
                  <a:pt x="711" y="1678"/>
                  <a:pt x="695" y="1747"/>
                  <a:pt x="680" y="1815"/>
                </a:cubicBezTo>
                <a:cubicBezTo>
                  <a:pt x="665" y="1883"/>
                  <a:pt x="642" y="1966"/>
                  <a:pt x="635" y="2041"/>
                </a:cubicBezTo>
                <a:cubicBezTo>
                  <a:pt x="628" y="2116"/>
                  <a:pt x="628" y="2215"/>
                  <a:pt x="635" y="2268"/>
                </a:cubicBezTo>
                <a:cubicBezTo>
                  <a:pt x="642" y="2321"/>
                  <a:pt x="673" y="2329"/>
                  <a:pt x="680" y="2359"/>
                </a:cubicBezTo>
                <a:cubicBezTo>
                  <a:pt x="687" y="2389"/>
                  <a:pt x="687" y="2420"/>
                  <a:pt x="680" y="2450"/>
                </a:cubicBezTo>
                <a:cubicBezTo>
                  <a:pt x="673" y="2480"/>
                  <a:pt x="680" y="2510"/>
                  <a:pt x="635" y="2540"/>
                </a:cubicBezTo>
                <a:cubicBezTo>
                  <a:pt x="590" y="2570"/>
                  <a:pt x="476" y="2601"/>
                  <a:pt x="408" y="2631"/>
                </a:cubicBezTo>
                <a:cubicBezTo>
                  <a:pt x="340" y="2661"/>
                  <a:pt x="272" y="2699"/>
                  <a:pt x="227" y="2722"/>
                </a:cubicBezTo>
                <a:cubicBezTo>
                  <a:pt x="182" y="2745"/>
                  <a:pt x="174" y="2744"/>
                  <a:pt x="136" y="2767"/>
                </a:cubicBezTo>
                <a:cubicBezTo>
                  <a:pt x="98" y="2790"/>
                  <a:pt x="23" y="2850"/>
                  <a:pt x="0" y="2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4572000" y="2913063"/>
            <a:ext cx="1235075" cy="2892425"/>
          </a:xfrm>
          <a:custGeom>
            <a:avLst/>
            <a:gdLst>
              <a:gd name="T0" fmla="*/ 0 w 778"/>
              <a:gd name="T1" fmla="*/ 155575 h 1822"/>
              <a:gd name="T2" fmla="*/ 215900 w 778"/>
              <a:gd name="T3" fmla="*/ 300038 h 1822"/>
              <a:gd name="T4" fmla="*/ 360363 w 778"/>
              <a:gd name="T5" fmla="*/ 300038 h 1822"/>
              <a:gd name="T6" fmla="*/ 504825 w 778"/>
              <a:gd name="T7" fmla="*/ 228600 h 1822"/>
              <a:gd name="T8" fmla="*/ 647700 w 778"/>
              <a:gd name="T9" fmla="*/ 84138 h 1822"/>
              <a:gd name="T10" fmla="*/ 936625 w 778"/>
              <a:gd name="T11" fmla="*/ 11113 h 1822"/>
              <a:gd name="T12" fmla="*/ 1152525 w 778"/>
              <a:gd name="T13" fmla="*/ 155575 h 1822"/>
              <a:gd name="T14" fmla="*/ 1152525 w 778"/>
              <a:gd name="T15" fmla="*/ 300038 h 1822"/>
              <a:gd name="T16" fmla="*/ 1223963 w 778"/>
              <a:gd name="T17" fmla="*/ 444500 h 1822"/>
              <a:gd name="T18" fmla="*/ 1223963 w 778"/>
              <a:gd name="T19" fmla="*/ 731838 h 1822"/>
              <a:gd name="T20" fmla="*/ 1152525 w 778"/>
              <a:gd name="T21" fmla="*/ 803275 h 1822"/>
              <a:gd name="T22" fmla="*/ 863600 w 778"/>
              <a:gd name="T23" fmla="*/ 1020763 h 1822"/>
              <a:gd name="T24" fmla="*/ 863600 w 778"/>
              <a:gd name="T25" fmla="*/ 1452563 h 1822"/>
              <a:gd name="T26" fmla="*/ 792163 w 778"/>
              <a:gd name="T27" fmla="*/ 1595438 h 1822"/>
              <a:gd name="T28" fmla="*/ 431800 w 778"/>
              <a:gd name="T29" fmla="*/ 1668463 h 1822"/>
              <a:gd name="T30" fmla="*/ 360363 w 778"/>
              <a:gd name="T31" fmla="*/ 1739900 h 1822"/>
              <a:gd name="T32" fmla="*/ 504825 w 778"/>
              <a:gd name="T33" fmla="*/ 1739900 h 1822"/>
              <a:gd name="T34" fmla="*/ 647700 w 778"/>
              <a:gd name="T35" fmla="*/ 1739900 h 1822"/>
              <a:gd name="T36" fmla="*/ 720725 w 778"/>
              <a:gd name="T37" fmla="*/ 1884363 h 1822"/>
              <a:gd name="T38" fmla="*/ 720725 w 778"/>
              <a:gd name="T39" fmla="*/ 2100263 h 1822"/>
              <a:gd name="T40" fmla="*/ 647700 w 778"/>
              <a:gd name="T41" fmla="*/ 2171700 h 1822"/>
              <a:gd name="T42" fmla="*/ 504825 w 778"/>
              <a:gd name="T43" fmla="*/ 2171700 h 1822"/>
              <a:gd name="T44" fmla="*/ 576263 w 778"/>
              <a:gd name="T45" fmla="*/ 2316163 h 1822"/>
              <a:gd name="T46" fmla="*/ 647700 w 778"/>
              <a:gd name="T47" fmla="*/ 2460625 h 1822"/>
              <a:gd name="T48" fmla="*/ 720725 w 778"/>
              <a:gd name="T49" fmla="*/ 2676525 h 1822"/>
              <a:gd name="T50" fmla="*/ 647700 w 778"/>
              <a:gd name="T51" fmla="*/ 2892425 h 18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8" h="1822">
                <a:moveTo>
                  <a:pt x="0" y="98"/>
                </a:moveTo>
                <a:cubicBezTo>
                  <a:pt x="49" y="136"/>
                  <a:pt x="98" y="174"/>
                  <a:pt x="136" y="189"/>
                </a:cubicBezTo>
                <a:cubicBezTo>
                  <a:pt x="174" y="204"/>
                  <a:pt x="197" y="196"/>
                  <a:pt x="227" y="189"/>
                </a:cubicBezTo>
                <a:cubicBezTo>
                  <a:pt x="257" y="182"/>
                  <a:pt x="288" y="167"/>
                  <a:pt x="318" y="144"/>
                </a:cubicBezTo>
                <a:cubicBezTo>
                  <a:pt x="348" y="121"/>
                  <a:pt x="363" y="76"/>
                  <a:pt x="408" y="53"/>
                </a:cubicBezTo>
                <a:cubicBezTo>
                  <a:pt x="453" y="30"/>
                  <a:pt x="537" y="0"/>
                  <a:pt x="590" y="7"/>
                </a:cubicBezTo>
                <a:cubicBezTo>
                  <a:pt x="643" y="14"/>
                  <a:pt x="703" y="68"/>
                  <a:pt x="726" y="98"/>
                </a:cubicBezTo>
                <a:cubicBezTo>
                  <a:pt x="749" y="128"/>
                  <a:pt x="719" y="159"/>
                  <a:pt x="726" y="189"/>
                </a:cubicBezTo>
                <a:cubicBezTo>
                  <a:pt x="733" y="219"/>
                  <a:pt x="764" y="235"/>
                  <a:pt x="771" y="280"/>
                </a:cubicBezTo>
                <a:cubicBezTo>
                  <a:pt x="778" y="325"/>
                  <a:pt x="778" y="423"/>
                  <a:pt x="771" y="461"/>
                </a:cubicBezTo>
                <a:cubicBezTo>
                  <a:pt x="764" y="499"/>
                  <a:pt x="764" y="476"/>
                  <a:pt x="726" y="506"/>
                </a:cubicBezTo>
                <a:cubicBezTo>
                  <a:pt x="688" y="536"/>
                  <a:pt x="574" y="575"/>
                  <a:pt x="544" y="643"/>
                </a:cubicBezTo>
                <a:cubicBezTo>
                  <a:pt x="514" y="711"/>
                  <a:pt x="552" y="855"/>
                  <a:pt x="544" y="915"/>
                </a:cubicBezTo>
                <a:cubicBezTo>
                  <a:pt x="536" y="975"/>
                  <a:pt x="544" y="982"/>
                  <a:pt x="499" y="1005"/>
                </a:cubicBezTo>
                <a:cubicBezTo>
                  <a:pt x="454" y="1028"/>
                  <a:pt x="317" y="1036"/>
                  <a:pt x="272" y="1051"/>
                </a:cubicBezTo>
                <a:cubicBezTo>
                  <a:pt x="227" y="1066"/>
                  <a:pt x="219" y="1089"/>
                  <a:pt x="227" y="1096"/>
                </a:cubicBezTo>
                <a:cubicBezTo>
                  <a:pt x="235" y="1103"/>
                  <a:pt x="288" y="1096"/>
                  <a:pt x="318" y="1096"/>
                </a:cubicBezTo>
                <a:cubicBezTo>
                  <a:pt x="348" y="1096"/>
                  <a:pt x="385" y="1081"/>
                  <a:pt x="408" y="1096"/>
                </a:cubicBezTo>
                <a:cubicBezTo>
                  <a:pt x="431" y="1111"/>
                  <a:pt x="446" y="1149"/>
                  <a:pt x="454" y="1187"/>
                </a:cubicBezTo>
                <a:cubicBezTo>
                  <a:pt x="462" y="1225"/>
                  <a:pt x="462" y="1293"/>
                  <a:pt x="454" y="1323"/>
                </a:cubicBezTo>
                <a:cubicBezTo>
                  <a:pt x="446" y="1353"/>
                  <a:pt x="431" y="1361"/>
                  <a:pt x="408" y="1368"/>
                </a:cubicBezTo>
                <a:cubicBezTo>
                  <a:pt x="385" y="1375"/>
                  <a:pt x="325" y="1353"/>
                  <a:pt x="318" y="1368"/>
                </a:cubicBezTo>
                <a:cubicBezTo>
                  <a:pt x="311" y="1383"/>
                  <a:pt x="348" y="1429"/>
                  <a:pt x="363" y="1459"/>
                </a:cubicBezTo>
                <a:cubicBezTo>
                  <a:pt x="378" y="1489"/>
                  <a:pt x="393" y="1512"/>
                  <a:pt x="408" y="1550"/>
                </a:cubicBezTo>
                <a:cubicBezTo>
                  <a:pt x="423" y="1588"/>
                  <a:pt x="454" y="1641"/>
                  <a:pt x="454" y="1686"/>
                </a:cubicBezTo>
                <a:cubicBezTo>
                  <a:pt x="454" y="1731"/>
                  <a:pt x="416" y="1807"/>
                  <a:pt x="408" y="18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2689225" y="3044825"/>
            <a:ext cx="1882775" cy="2760663"/>
          </a:xfrm>
          <a:custGeom>
            <a:avLst/>
            <a:gdLst>
              <a:gd name="T0" fmla="*/ 1882775 w 1186"/>
              <a:gd name="T1" fmla="*/ 23813 h 1739"/>
              <a:gd name="T2" fmla="*/ 1666875 w 1186"/>
              <a:gd name="T3" fmla="*/ 23813 h 1739"/>
              <a:gd name="T4" fmla="*/ 1666875 w 1186"/>
              <a:gd name="T5" fmla="*/ 168275 h 1739"/>
              <a:gd name="T6" fmla="*/ 1738313 w 1186"/>
              <a:gd name="T7" fmla="*/ 239713 h 1739"/>
              <a:gd name="T8" fmla="*/ 1738313 w 1186"/>
              <a:gd name="T9" fmla="*/ 384175 h 1739"/>
              <a:gd name="T10" fmla="*/ 1666875 w 1186"/>
              <a:gd name="T11" fmla="*/ 455613 h 1739"/>
              <a:gd name="T12" fmla="*/ 1595438 w 1186"/>
              <a:gd name="T13" fmla="*/ 671513 h 1739"/>
              <a:gd name="T14" fmla="*/ 1450975 w 1186"/>
              <a:gd name="T15" fmla="*/ 815975 h 1739"/>
              <a:gd name="T16" fmla="*/ 1450975 w 1186"/>
              <a:gd name="T17" fmla="*/ 960438 h 1739"/>
              <a:gd name="T18" fmla="*/ 1595438 w 1186"/>
              <a:gd name="T19" fmla="*/ 1104900 h 1739"/>
              <a:gd name="T20" fmla="*/ 1522413 w 1186"/>
              <a:gd name="T21" fmla="*/ 1247775 h 1739"/>
              <a:gd name="T22" fmla="*/ 1522413 w 1186"/>
              <a:gd name="T23" fmla="*/ 1463675 h 1739"/>
              <a:gd name="T24" fmla="*/ 1522413 w 1186"/>
              <a:gd name="T25" fmla="*/ 1608138 h 1739"/>
              <a:gd name="T26" fmla="*/ 1595438 w 1186"/>
              <a:gd name="T27" fmla="*/ 1679575 h 1739"/>
              <a:gd name="T28" fmla="*/ 1811338 w 1186"/>
              <a:gd name="T29" fmla="*/ 1679575 h 1739"/>
              <a:gd name="T30" fmla="*/ 1738313 w 1186"/>
              <a:gd name="T31" fmla="*/ 1752600 h 1739"/>
              <a:gd name="T32" fmla="*/ 1738313 w 1186"/>
              <a:gd name="T33" fmla="*/ 1897063 h 1739"/>
              <a:gd name="T34" fmla="*/ 1595438 w 1186"/>
              <a:gd name="T35" fmla="*/ 1897063 h 1739"/>
              <a:gd name="T36" fmla="*/ 1666875 w 1186"/>
              <a:gd name="T37" fmla="*/ 2039938 h 1739"/>
              <a:gd name="T38" fmla="*/ 1595438 w 1186"/>
              <a:gd name="T39" fmla="*/ 2112963 h 1739"/>
              <a:gd name="T40" fmla="*/ 1450975 w 1186"/>
              <a:gd name="T41" fmla="*/ 2112963 h 1739"/>
              <a:gd name="T42" fmla="*/ 1377950 w 1186"/>
              <a:gd name="T43" fmla="*/ 2039938 h 1739"/>
              <a:gd name="T44" fmla="*/ 1450975 w 1186"/>
              <a:gd name="T45" fmla="*/ 1897063 h 1739"/>
              <a:gd name="T46" fmla="*/ 1306513 w 1186"/>
              <a:gd name="T47" fmla="*/ 1752600 h 1739"/>
              <a:gd name="T48" fmla="*/ 1235075 w 1186"/>
              <a:gd name="T49" fmla="*/ 1679575 h 1739"/>
              <a:gd name="T50" fmla="*/ 1162050 w 1186"/>
              <a:gd name="T51" fmla="*/ 1536700 h 1739"/>
              <a:gd name="T52" fmla="*/ 1019175 w 1186"/>
              <a:gd name="T53" fmla="*/ 1608138 h 1739"/>
              <a:gd name="T54" fmla="*/ 1019175 w 1186"/>
              <a:gd name="T55" fmla="*/ 1752600 h 1739"/>
              <a:gd name="T56" fmla="*/ 946150 w 1186"/>
              <a:gd name="T57" fmla="*/ 1679575 h 1739"/>
              <a:gd name="T58" fmla="*/ 587375 w 1186"/>
              <a:gd name="T59" fmla="*/ 1824038 h 1739"/>
              <a:gd name="T60" fmla="*/ 442913 w 1186"/>
              <a:gd name="T61" fmla="*/ 1897063 h 1739"/>
              <a:gd name="T62" fmla="*/ 369888 w 1186"/>
              <a:gd name="T63" fmla="*/ 1968500 h 1739"/>
              <a:gd name="T64" fmla="*/ 153988 w 1186"/>
              <a:gd name="T65" fmla="*/ 2112963 h 1739"/>
              <a:gd name="T66" fmla="*/ 82550 w 1186"/>
              <a:gd name="T67" fmla="*/ 2184400 h 1739"/>
              <a:gd name="T68" fmla="*/ 82550 w 1186"/>
              <a:gd name="T69" fmla="*/ 2328863 h 1739"/>
              <a:gd name="T70" fmla="*/ 227013 w 1186"/>
              <a:gd name="T71" fmla="*/ 2400300 h 1739"/>
              <a:gd name="T72" fmla="*/ 82550 w 1186"/>
              <a:gd name="T73" fmla="*/ 2544763 h 1739"/>
              <a:gd name="T74" fmla="*/ 11113 w 1186"/>
              <a:gd name="T75" fmla="*/ 2616200 h 1739"/>
              <a:gd name="T76" fmla="*/ 153988 w 1186"/>
              <a:gd name="T77" fmla="*/ 2689225 h 1739"/>
              <a:gd name="T78" fmla="*/ 227013 w 1186"/>
              <a:gd name="T79" fmla="*/ 2760663 h 17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86" h="1739">
                <a:moveTo>
                  <a:pt x="1186" y="15"/>
                </a:moveTo>
                <a:cubicBezTo>
                  <a:pt x="1129" y="7"/>
                  <a:pt x="1073" y="0"/>
                  <a:pt x="1050" y="15"/>
                </a:cubicBezTo>
                <a:cubicBezTo>
                  <a:pt x="1027" y="30"/>
                  <a:pt x="1043" y="83"/>
                  <a:pt x="1050" y="106"/>
                </a:cubicBezTo>
                <a:cubicBezTo>
                  <a:pt x="1057" y="129"/>
                  <a:pt x="1088" y="128"/>
                  <a:pt x="1095" y="151"/>
                </a:cubicBezTo>
                <a:cubicBezTo>
                  <a:pt x="1102" y="174"/>
                  <a:pt x="1102" y="219"/>
                  <a:pt x="1095" y="242"/>
                </a:cubicBezTo>
                <a:cubicBezTo>
                  <a:pt x="1088" y="265"/>
                  <a:pt x="1065" y="257"/>
                  <a:pt x="1050" y="287"/>
                </a:cubicBezTo>
                <a:cubicBezTo>
                  <a:pt x="1035" y="317"/>
                  <a:pt x="1028" y="385"/>
                  <a:pt x="1005" y="423"/>
                </a:cubicBezTo>
                <a:cubicBezTo>
                  <a:pt x="982" y="461"/>
                  <a:pt x="929" y="484"/>
                  <a:pt x="914" y="514"/>
                </a:cubicBezTo>
                <a:cubicBezTo>
                  <a:pt x="899" y="544"/>
                  <a:pt x="899" y="575"/>
                  <a:pt x="914" y="605"/>
                </a:cubicBezTo>
                <a:cubicBezTo>
                  <a:pt x="929" y="635"/>
                  <a:pt x="998" y="666"/>
                  <a:pt x="1005" y="696"/>
                </a:cubicBezTo>
                <a:cubicBezTo>
                  <a:pt x="1012" y="726"/>
                  <a:pt x="967" y="748"/>
                  <a:pt x="959" y="786"/>
                </a:cubicBezTo>
                <a:cubicBezTo>
                  <a:pt x="951" y="824"/>
                  <a:pt x="959" y="884"/>
                  <a:pt x="959" y="922"/>
                </a:cubicBezTo>
                <a:cubicBezTo>
                  <a:pt x="959" y="960"/>
                  <a:pt x="951" y="990"/>
                  <a:pt x="959" y="1013"/>
                </a:cubicBezTo>
                <a:cubicBezTo>
                  <a:pt x="967" y="1036"/>
                  <a:pt x="975" y="1051"/>
                  <a:pt x="1005" y="1058"/>
                </a:cubicBezTo>
                <a:cubicBezTo>
                  <a:pt x="1035" y="1065"/>
                  <a:pt x="1126" y="1050"/>
                  <a:pt x="1141" y="1058"/>
                </a:cubicBezTo>
                <a:cubicBezTo>
                  <a:pt x="1156" y="1066"/>
                  <a:pt x="1103" y="1081"/>
                  <a:pt x="1095" y="1104"/>
                </a:cubicBezTo>
                <a:cubicBezTo>
                  <a:pt x="1087" y="1127"/>
                  <a:pt x="1110" y="1180"/>
                  <a:pt x="1095" y="1195"/>
                </a:cubicBezTo>
                <a:cubicBezTo>
                  <a:pt x="1080" y="1210"/>
                  <a:pt x="1012" y="1180"/>
                  <a:pt x="1005" y="1195"/>
                </a:cubicBezTo>
                <a:cubicBezTo>
                  <a:pt x="998" y="1210"/>
                  <a:pt x="1050" y="1262"/>
                  <a:pt x="1050" y="1285"/>
                </a:cubicBezTo>
                <a:cubicBezTo>
                  <a:pt x="1050" y="1308"/>
                  <a:pt x="1028" y="1323"/>
                  <a:pt x="1005" y="1331"/>
                </a:cubicBezTo>
                <a:cubicBezTo>
                  <a:pt x="982" y="1339"/>
                  <a:pt x="937" y="1339"/>
                  <a:pt x="914" y="1331"/>
                </a:cubicBezTo>
                <a:cubicBezTo>
                  <a:pt x="891" y="1323"/>
                  <a:pt x="868" y="1308"/>
                  <a:pt x="868" y="1285"/>
                </a:cubicBezTo>
                <a:cubicBezTo>
                  <a:pt x="868" y="1262"/>
                  <a:pt x="921" y="1225"/>
                  <a:pt x="914" y="1195"/>
                </a:cubicBezTo>
                <a:cubicBezTo>
                  <a:pt x="907" y="1165"/>
                  <a:pt x="846" y="1127"/>
                  <a:pt x="823" y="1104"/>
                </a:cubicBezTo>
                <a:cubicBezTo>
                  <a:pt x="800" y="1081"/>
                  <a:pt x="793" y="1081"/>
                  <a:pt x="778" y="1058"/>
                </a:cubicBezTo>
                <a:cubicBezTo>
                  <a:pt x="763" y="1035"/>
                  <a:pt x="755" y="975"/>
                  <a:pt x="732" y="968"/>
                </a:cubicBezTo>
                <a:cubicBezTo>
                  <a:pt x="709" y="961"/>
                  <a:pt x="657" y="990"/>
                  <a:pt x="642" y="1013"/>
                </a:cubicBezTo>
                <a:cubicBezTo>
                  <a:pt x="627" y="1036"/>
                  <a:pt x="650" y="1097"/>
                  <a:pt x="642" y="1104"/>
                </a:cubicBezTo>
                <a:cubicBezTo>
                  <a:pt x="634" y="1111"/>
                  <a:pt x="641" y="1051"/>
                  <a:pt x="596" y="1058"/>
                </a:cubicBezTo>
                <a:cubicBezTo>
                  <a:pt x="551" y="1065"/>
                  <a:pt x="423" y="1126"/>
                  <a:pt x="370" y="1149"/>
                </a:cubicBezTo>
                <a:cubicBezTo>
                  <a:pt x="317" y="1172"/>
                  <a:pt x="302" y="1180"/>
                  <a:pt x="279" y="1195"/>
                </a:cubicBezTo>
                <a:cubicBezTo>
                  <a:pt x="256" y="1210"/>
                  <a:pt x="263" y="1217"/>
                  <a:pt x="233" y="1240"/>
                </a:cubicBezTo>
                <a:cubicBezTo>
                  <a:pt x="203" y="1263"/>
                  <a:pt x="127" y="1308"/>
                  <a:pt x="97" y="1331"/>
                </a:cubicBezTo>
                <a:cubicBezTo>
                  <a:pt x="67" y="1354"/>
                  <a:pt x="59" y="1353"/>
                  <a:pt x="52" y="1376"/>
                </a:cubicBezTo>
                <a:cubicBezTo>
                  <a:pt x="45" y="1399"/>
                  <a:pt x="37" y="1444"/>
                  <a:pt x="52" y="1467"/>
                </a:cubicBezTo>
                <a:cubicBezTo>
                  <a:pt x="67" y="1490"/>
                  <a:pt x="143" y="1489"/>
                  <a:pt x="143" y="1512"/>
                </a:cubicBezTo>
                <a:cubicBezTo>
                  <a:pt x="143" y="1535"/>
                  <a:pt x="75" y="1580"/>
                  <a:pt x="52" y="1603"/>
                </a:cubicBezTo>
                <a:cubicBezTo>
                  <a:pt x="29" y="1626"/>
                  <a:pt x="0" y="1633"/>
                  <a:pt x="7" y="1648"/>
                </a:cubicBezTo>
                <a:cubicBezTo>
                  <a:pt x="14" y="1663"/>
                  <a:pt x="74" y="1679"/>
                  <a:pt x="97" y="1694"/>
                </a:cubicBezTo>
                <a:cubicBezTo>
                  <a:pt x="120" y="1709"/>
                  <a:pt x="150" y="1732"/>
                  <a:pt x="143" y="17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1258888" y="5276850"/>
            <a:ext cx="865187" cy="528638"/>
          </a:xfrm>
          <a:custGeom>
            <a:avLst/>
            <a:gdLst>
              <a:gd name="T0" fmla="*/ 792162 w 545"/>
              <a:gd name="T1" fmla="*/ 528638 h 333"/>
              <a:gd name="T2" fmla="*/ 720725 w 545"/>
              <a:gd name="T3" fmla="*/ 457200 h 333"/>
              <a:gd name="T4" fmla="*/ 792162 w 545"/>
              <a:gd name="T5" fmla="*/ 384175 h 333"/>
              <a:gd name="T6" fmla="*/ 865187 w 545"/>
              <a:gd name="T7" fmla="*/ 239713 h 333"/>
              <a:gd name="T8" fmla="*/ 792162 w 545"/>
              <a:gd name="T9" fmla="*/ 168275 h 333"/>
              <a:gd name="T10" fmla="*/ 649287 w 545"/>
              <a:gd name="T11" fmla="*/ 23813 h 333"/>
              <a:gd name="T12" fmla="*/ 504825 w 545"/>
              <a:gd name="T13" fmla="*/ 23813 h 333"/>
              <a:gd name="T14" fmla="*/ 360362 w 545"/>
              <a:gd name="T15" fmla="*/ 23813 h 333"/>
              <a:gd name="T16" fmla="*/ 217487 w 545"/>
              <a:gd name="T17" fmla="*/ 168275 h 333"/>
              <a:gd name="T18" fmla="*/ 0 w 545"/>
              <a:gd name="T19" fmla="*/ 239713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5" h="333">
                <a:moveTo>
                  <a:pt x="499" y="333"/>
                </a:moveTo>
                <a:cubicBezTo>
                  <a:pt x="476" y="318"/>
                  <a:pt x="454" y="303"/>
                  <a:pt x="454" y="288"/>
                </a:cubicBezTo>
                <a:cubicBezTo>
                  <a:pt x="454" y="273"/>
                  <a:pt x="484" y="265"/>
                  <a:pt x="499" y="242"/>
                </a:cubicBezTo>
                <a:cubicBezTo>
                  <a:pt x="514" y="219"/>
                  <a:pt x="545" y="174"/>
                  <a:pt x="545" y="151"/>
                </a:cubicBezTo>
                <a:cubicBezTo>
                  <a:pt x="545" y="128"/>
                  <a:pt x="522" y="129"/>
                  <a:pt x="499" y="106"/>
                </a:cubicBezTo>
                <a:cubicBezTo>
                  <a:pt x="476" y="83"/>
                  <a:pt x="439" y="30"/>
                  <a:pt x="409" y="15"/>
                </a:cubicBezTo>
                <a:cubicBezTo>
                  <a:pt x="379" y="0"/>
                  <a:pt x="348" y="15"/>
                  <a:pt x="318" y="15"/>
                </a:cubicBezTo>
                <a:cubicBezTo>
                  <a:pt x="288" y="15"/>
                  <a:pt x="257" y="0"/>
                  <a:pt x="227" y="15"/>
                </a:cubicBezTo>
                <a:cubicBezTo>
                  <a:pt x="197" y="30"/>
                  <a:pt x="175" y="83"/>
                  <a:pt x="137" y="106"/>
                </a:cubicBezTo>
                <a:cubicBezTo>
                  <a:pt x="99" y="129"/>
                  <a:pt x="49" y="140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5" name="Freeform 10"/>
          <p:cNvSpPr>
            <a:spLocks/>
          </p:cNvSpPr>
          <p:nvPr/>
        </p:nvSpPr>
        <p:spPr bwMode="auto">
          <a:xfrm>
            <a:off x="4427538" y="1268413"/>
            <a:ext cx="3529012" cy="1655762"/>
          </a:xfrm>
          <a:custGeom>
            <a:avLst/>
            <a:gdLst>
              <a:gd name="T0" fmla="*/ 0 w 2223"/>
              <a:gd name="T1" fmla="*/ 0 h 1043"/>
              <a:gd name="T2" fmla="*/ 215900 w 2223"/>
              <a:gd name="T3" fmla="*/ 144462 h 1043"/>
              <a:gd name="T4" fmla="*/ 360362 w 2223"/>
              <a:gd name="T5" fmla="*/ 215900 h 1043"/>
              <a:gd name="T6" fmla="*/ 720725 w 2223"/>
              <a:gd name="T7" fmla="*/ 504825 h 1043"/>
              <a:gd name="T8" fmla="*/ 1008062 w 2223"/>
              <a:gd name="T9" fmla="*/ 792162 h 1043"/>
              <a:gd name="T10" fmla="*/ 1296987 w 2223"/>
              <a:gd name="T11" fmla="*/ 936625 h 1043"/>
              <a:gd name="T12" fmla="*/ 1584325 w 2223"/>
              <a:gd name="T13" fmla="*/ 936625 h 1043"/>
              <a:gd name="T14" fmla="*/ 2016125 w 2223"/>
              <a:gd name="T15" fmla="*/ 865187 h 1043"/>
              <a:gd name="T16" fmla="*/ 2160587 w 2223"/>
              <a:gd name="T17" fmla="*/ 792162 h 1043"/>
              <a:gd name="T18" fmla="*/ 2449512 w 2223"/>
              <a:gd name="T19" fmla="*/ 792162 h 1043"/>
              <a:gd name="T20" fmla="*/ 2808287 w 2223"/>
              <a:gd name="T21" fmla="*/ 1081087 h 1043"/>
              <a:gd name="T22" fmla="*/ 2952750 w 2223"/>
              <a:gd name="T23" fmla="*/ 1439862 h 1043"/>
              <a:gd name="T24" fmla="*/ 3240087 w 2223"/>
              <a:gd name="T25" fmla="*/ 1584325 h 1043"/>
              <a:gd name="T26" fmla="*/ 3384550 w 2223"/>
              <a:gd name="T27" fmla="*/ 1584325 h 1043"/>
              <a:gd name="T28" fmla="*/ 3529012 w 2223"/>
              <a:gd name="T29" fmla="*/ 1655762 h 10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23" h="1043">
                <a:moveTo>
                  <a:pt x="0" y="0"/>
                </a:moveTo>
                <a:cubicBezTo>
                  <a:pt x="49" y="34"/>
                  <a:pt x="98" y="68"/>
                  <a:pt x="136" y="91"/>
                </a:cubicBezTo>
                <a:cubicBezTo>
                  <a:pt x="174" y="114"/>
                  <a:pt x="174" y="98"/>
                  <a:pt x="227" y="136"/>
                </a:cubicBezTo>
                <a:cubicBezTo>
                  <a:pt x="280" y="174"/>
                  <a:pt x="386" y="257"/>
                  <a:pt x="454" y="318"/>
                </a:cubicBezTo>
                <a:cubicBezTo>
                  <a:pt x="522" y="379"/>
                  <a:pt x="575" y="454"/>
                  <a:pt x="635" y="499"/>
                </a:cubicBezTo>
                <a:cubicBezTo>
                  <a:pt x="695" y="544"/>
                  <a:pt x="757" y="575"/>
                  <a:pt x="817" y="590"/>
                </a:cubicBezTo>
                <a:cubicBezTo>
                  <a:pt x="877" y="605"/>
                  <a:pt x="923" y="597"/>
                  <a:pt x="998" y="590"/>
                </a:cubicBezTo>
                <a:cubicBezTo>
                  <a:pt x="1073" y="583"/>
                  <a:pt x="1210" y="560"/>
                  <a:pt x="1270" y="545"/>
                </a:cubicBezTo>
                <a:cubicBezTo>
                  <a:pt x="1330" y="530"/>
                  <a:pt x="1316" y="507"/>
                  <a:pt x="1361" y="499"/>
                </a:cubicBezTo>
                <a:cubicBezTo>
                  <a:pt x="1406" y="491"/>
                  <a:pt x="1475" y="469"/>
                  <a:pt x="1543" y="499"/>
                </a:cubicBezTo>
                <a:cubicBezTo>
                  <a:pt x="1611" y="529"/>
                  <a:pt x="1716" y="613"/>
                  <a:pt x="1769" y="681"/>
                </a:cubicBezTo>
                <a:cubicBezTo>
                  <a:pt x="1822" y="749"/>
                  <a:pt x="1815" y="854"/>
                  <a:pt x="1860" y="907"/>
                </a:cubicBezTo>
                <a:cubicBezTo>
                  <a:pt x="1905" y="960"/>
                  <a:pt x="1996" y="983"/>
                  <a:pt x="2041" y="998"/>
                </a:cubicBezTo>
                <a:cubicBezTo>
                  <a:pt x="2086" y="1013"/>
                  <a:pt x="2102" y="991"/>
                  <a:pt x="2132" y="998"/>
                </a:cubicBezTo>
                <a:cubicBezTo>
                  <a:pt x="2162" y="1005"/>
                  <a:pt x="2215" y="1036"/>
                  <a:pt x="2223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Freeform 11"/>
          <p:cNvSpPr>
            <a:spLocks/>
          </p:cNvSpPr>
          <p:nvPr/>
        </p:nvSpPr>
        <p:spPr bwMode="auto">
          <a:xfrm>
            <a:off x="4787900" y="1484313"/>
            <a:ext cx="228600" cy="1728787"/>
          </a:xfrm>
          <a:custGeom>
            <a:avLst/>
            <a:gdLst>
              <a:gd name="T0" fmla="*/ 0 w 144"/>
              <a:gd name="T1" fmla="*/ 0 h 1089"/>
              <a:gd name="T2" fmla="*/ 71438 w 144"/>
              <a:gd name="T3" fmla="*/ 288925 h 1089"/>
              <a:gd name="T4" fmla="*/ 71438 w 144"/>
              <a:gd name="T5" fmla="*/ 431800 h 1089"/>
              <a:gd name="T6" fmla="*/ 0 w 144"/>
              <a:gd name="T7" fmla="*/ 504825 h 1089"/>
              <a:gd name="T8" fmla="*/ 71438 w 144"/>
              <a:gd name="T9" fmla="*/ 865187 h 1089"/>
              <a:gd name="T10" fmla="*/ 71438 w 144"/>
              <a:gd name="T11" fmla="*/ 1008062 h 1089"/>
              <a:gd name="T12" fmla="*/ 215900 w 144"/>
              <a:gd name="T13" fmla="*/ 1152525 h 1089"/>
              <a:gd name="T14" fmla="*/ 144463 w 144"/>
              <a:gd name="T15" fmla="*/ 1368425 h 1089"/>
              <a:gd name="T16" fmla="*/ 71438 w 144"/>
              <a:gd name="T17" fmla="*/ 1512887 h 1089"/>
              <a:gd name="T18" fmla="*/ 144463 w 144"/>
              <a:gd name="T19" fmla="*/ 1728787 h 10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1089">
                <a:moveTo>
                  <a:pt x="0" y="0"/>
                </a:moveTo>
                <a:cubicBezTo>
                  <a:pt x="19" y="68"/>
                  <a:pt x="38" y="137"/>
                  <a:pt x="45" y="182"/>
                </a:cubicBezTo>
                <a:cubicBezTo>
                  <a:pt x="52" y="227"/>
                  <a:pt x="52" y="249"/>
                  <a:pt x="45" y="272"/>
                </a:cubicBezTo>
                <a:cubicBezTo>
                  <a:pt x="38" y="295"/>
                  <a:pt x="0" y="273"/>
                  <a:pt x="0" y="318"/>
                </a:cubicBezTo>
                <a:cubicBezTo>
                  <a:pt x="0" y="363"/>
                  <a:pt x="38" y="492"/>
                  <a:pt x="45" y="545"/>
                </a:cubicBezTo>
                <a:cubicBezTo>
                  <a:pt x="52" y="598"/>
                  <a:pt x="30" y="605"/>
                  <a:pt x="45" y="635"/>
                </a:cubicBezTo>
                <a:cubicBezTo>
                  <a:pt x="60" y="665"/>
                  <a:pt x="128" y="688"/>
                  <a:pt x="136" y="726"/>
                </a:cubicBezTo>
                <a:cubicBezTo>
                  <a:pt x="144" y="764"/>
                  <a:pt x="106" y="824"/>
                  <a:pt x="91" y="862"/>
                </a:cubicBezTo>
                <a:cubicBezTo>
                  <a:pt x="76" y="900"/>
                  <a:pt x="45" y="915"/>
                  <a:pt x="45" y="953"/>
                </a:cubicBezTo>
                <a:cubicBezTo>
                  <a:pt x="45" y="991"/>
                  <a:pt x="91" y="1066"/>
                  <a:pt x="91" y="1089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7" name="Freeform 12"/>
          <p:cNvSpPr>
            <a:spLocks/>
          </p:cNvSpPr>
          <p:nvPr/>
        </p:nvSpPr>
        <p:spPr bwMode="auto">
          <a:xfrm>
            <a:off x="3635375" y="1557338"/>
            <a:ext cx="1152525" cy="1655762"/>
          </a:xfrm>
          <a:custGeom>
            <a:avLst/>
            <a:gdLst>
              <a:gd name="T0" fmla="*/ 0 w 726"/>
              <a:gd name="T1" fmla="*/ 0 h 1043"/>
              <a:gd name="T2" fmla="*/ 504825 w 726"/>
              <a:gd name="T3" fmla="*/ 71437 h 1043"/>
              <a:gd name="T4" fmla="*/ 504825 w 726"/>
              <a:gd name="T5" fmla="*/ 215900 h 1043"/>
              <a:gd name="T6" fmla="*/ 576263 w 726"/>
              <a:gd name="T7" fmla="*/ 576262 h 1043"/>
              <a:gd name="T8" fmla="*/ 649288 w 726"/>
              <a:gd name="T9" fmla="*/ 935037 h 1043"/>
              <a:gd name="T10" fmla="*/ 865188 w 726"/>
              <a:gd name="T11" fmla="*/ 1150937 h 1043"/>
              <a:gd name="T12" fmla="*/ 1008063 w 726"/>
              <a:gd name="T13" fmla="*/ 1295400 h 1043"/>
              <a:gd name="T14" fmla="*/ 1081088 w 726"/>
              <a:gd name="T15" fmla="*/ 1511300 h 1043"/>
              <a:gd name="T16" fmla="*/ 1152525 w 726"/>
              <a:gd name="T17" fmla="*/ 1655762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1043">
                <a:moveTo>
                  <a:pt x="0" y="0"/>
                </a:moveTo>
                <a:cubicBezTo>
                  <a:pt x="132" y="11"/>
                  <a:pt x="265" y="22"/>
                  <a:pt x="318" y="45"/>
                </a:cubicBezTo>
                <a:cubicBezTo>
                  <a:pt x="371" y="68"/>
                  <a:pt x="311" y="83"/>
                  <a:pt x="318" y="136"/>
                </a:cubicBezTo>
                <a:cubicBezTo>
                  <a:pt x="325" y="189"/>
                  <a:pt x="348" y="288"/>
                  <a:pt x="363" y="363"/>
                </a:cubicBezTo>
                <a:cubicBezTo>
                  <a:pt x="378" y="438"/>
                  <a:pt x="379" y="529"/>
                  <a:pt x="409" y="589"/>
                </a:cubicBezTo>
                <a:cubicBezTo>
                  <a:pt x="439" y="649"/>
                  <a:pt x="507" y="687"/>
                  <a:pt x="545" y="725"/>
                </a:cubicBezTo>
                <a:cubicBezTo>
                  <a:pt x="583" y="763"/>
                  <a:pt x="612" y="778"/>
                  <a:pt x="635" y="816"/>
                </a:cubicBezTo>
                <a:cubicBezTo>
                  <a:pt x="658" y="854"/>
                  <a:pt x="666" y="914"/>
                  <a:pt x="681" y="952"/>
                </a:cubicBezTo>
                <a:cubicBezTo>
                  <a:pt x="696" y="990"/>
                  <a:pt x="711" y="1016"/>
                  <a:pt x="726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8" name="Freeform 13"/>
          <p:cNvSpPr>
            <a:spLocks/>
          </p:cNvSpPr>
          <p:nvPr/>
        </p:nvSpPr>
        <p:spPr bwMode="auto">
          <a:xfrm>
            <a:off x="2555875" y="2492375"/>
            <a:ext cx="1800225" cy="1031875"/>
          </a:xfrm>
          <a:custGeom>
            <a:avLst/>
            <a:gdLst>
              <a:gd name="T0" fmla="*/ 0 w 1134"/>
              <a:gd name="T1" fmla="*/ 0 h 650"/>
              <a:gd name="T2" fmla="*/ 215900 w 1134"/>
              <a:gd name="T3" fmla="*/ 73025 h 650"/>
              <a:gd name="T4" fmla="*/ 431800 w 1134"/>
              <a:gd name="T5" fmla="*/ 73025 h 650"/>
              <a:gd name="T6" fmla="*/ 647700 w 1134"/>
              <a:gd name="T7" fmla="*/ 288925 h 650"/>
              <a:gd name="T8" fmla="*/ 720725 w 1134"/>
              <a:gd name="T9" fmla="*/ 504825 h 650"/>
              <a:gd name="T10" fmla="*/ 936625 w 1134"/>
              <a:gd name="T11" fmla="*/ 720725 h 650"/>
              <a:gd name="T12" fmla="*/ 1079500 w 1134"/>
              <a:gd name="T13" fmla="*/ 720725 h 650"/>
              <a:gd name="T14" fmla="*/ 1439863 w 1134"/>
              <a:gd name="T15" fmla="*/ 865188 h 650"/>
              <a:gd name="T16" fmla="*/ 1584325 w 1134"/>
              <a:gd name="T17" fmla="*/ 1008063 h 650"/>
              <a:gd name="T18" fmla="*/ 1800225 w 1134"/>
              <a:gd name="T19" fmla="*/ 1008063 h 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4" h="650">
                <a:moveTo>
                  <a:pt x="0" y="0"/>
                </a:moveTo>
                <a:cubicBezTo>
                  <a:pt x="45" y="19"/>
                  <a:pt x="91" y="38"/>
                  <a:pt x="136" y="46"/>
                </a:cubicBezTo>
                <a:cubicBezTo>
                  <a:pt x="181" y="54"/>
                  <a:pt x="227" y="23"/>
                  <a:pt x="272" y="46"/>
                </a:cubicBezTo>
                <a:cubicBezTo>
                  <a:pt x="317" y="69"/>
                  <a:pt x="378" y="137"/>
                  <a:pt x="408" y="182"/>
                </a:cubicBezTo>
                <a:cubicBezTo>
                  <a:pt x="438" y="227"/>
                  <a:pt x="424" y="273"/>
                  <a:pt x="454" y="318"/>
                </a:cubicBezTo>
                <a:cubicBezTo>
                  <a:pt x="484" y="363"/>
                  <a:pt x="553" y="431"/>
                  <a:pt x="590" y="454"/>
                </a:cubicBezTo>
                <a:cubicBezTo>
                  <a:pt x="627" y="477"/>
                  <a:pt x="627" y="439"/>
                  <a:pt x="680" y="454"/>
                </a:cubicBezTo>
                <a:cubicBezTo>
                  <a:pt x="733" y="469"/>
                  <a:pt x="854" y="515"/>
                  <a:pt x="907" y="545"/>
                </a:cubicBezTo>
                <a:cubicBezTo>
                  <a:pt x="960" y="575"/>
                  <a:pt x="960" y="620"/>
                  <a:pt x="998" y="635"/>
                </a:cubicBezTo>
                <a:cubicBezTo>
                  <a:pt x="1036" y="650"/>
                  <a:pt x="1085" y="642"/>
                  <a:pt x="1134" y="63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Freeform 14"/>
          <p:cNvSpPr>
            <a:spLocks/>
          </p:cNvSpPr>
          <p:nvPr/>
        </p:nvSpPr>
        <p:spPr bwMode="auto">
          <a:xfrm>
            <a:off x="2411413" y="3536950"/>
            <a:ext cx="804862" cy="1404938"/>
          </a:xfrm>
          <a:custGeom>
            <a:avLst/>
            <a:gdLst>
              <a:gd name="T0" fmla="*/ 0 w 507"/>
              <a:gd name="T1" fmla="*/ 323850 h 885"/>
              <a:gd name="T2" fmla="*/ 144462 w 507"/>
              <a:gd name="T3" fmla="*/ 36513 h 885"/>
              <a:gd name="T4" fmla="*/ 360362 w 507"/>
              <a:gd name="T5" fmla="*/ 107950 h 885"/>
              <a:gd name="T6" fmla="*/ 504825 w 507"/>
              <a:gd name="T7" fmla="*/ 179388 h 885"/>
              <a:gd name="T8" fmla="*/ 647700 w 507"/>
              <a:gd name="T9" fmla="*/ 252413 h 885"/>
              <a:gd name="T10" fmla="*/ 720725 w 507"/>
              <a:gd name="T11" fmla="*/ 396875 h 885"/>
              <a:gd name="T12" fmla="*/ 792162 w 507"/>
              <a:gd name="T13" fmla="*/ 539750 h 885"/>
              <a:gd name="T14" fmla="*/ 792162 w 507"/>
              <a:gd name="T15" fmla="*/ 755650 h 885"/>
              <a:gd name="T16" fmla="*/ 792162 w 507"/>
              <a:gd name="T17" fmla="*/ 1044575 h 885"/>
              <a:gd name="T18" fmla="*/ 720725 w 507"/>
              <a:gd name="T19" fmla="*/ 1187450 h 885"/>
              <a:gd name="T20" fmla="*/ 792162 w 507"/>
              <a:gd name="T21" fmla="*/ 1404938 h 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7" h="885">
                <a:moveTo>
                  <a:pt x="0" y="204"/>
                </a:moveTo>
                <a:cubicBezTo>
                  <a:pt x="26" y="125"/>
                  <a:pt x="53" y="46"/>
                  <a:pt x="91" y="23"/>
                </a:cubicBezTo>
                <a:cubicBezTo>
                  <a:pt x="129" y="0"/>
                  <a:pt x="189" y="53"/>
                  <a:pt x="227" y="68"/>
                </a:cubicBezTo>
                <a:cubicBezTo>
                  <a:pt x="265" y="83"/>
                  <a:pt x="288" y="98"/>
                  <a:pt x="318" y="113"/>
                </a:cubicBezTo>
                <a:cubicBezTo>
                  <a:pt x="348" y="128"/>
                  <a:pt x="385" y="136"/>
                  <a:pt x="408" y="159"/>
                </a:cubicBezTo>
                <a:cubicBezTo>
                  <a:pt x="431" y="182"/>
                  <a:pt x="439" y="220"/>
                  <a:pt x="454" y="250"/>
                </a:cubicBezTo>
                <a:cubicBezTo>
                  <a:pt x="469" y="280"/>
                  <a:pt x="491" y="302"/>
                  <a:pt x="499" y="340"/>
                </a:cubicBezTo>
                <a:cubicBezTo>
                  <a:pt x="507" y="378"/>
                  <a:pt x="499" y="423"/>
                  <a:pt x="499" y="476"/>
                </a:cubicBezTo>
                <a:cubicBezTo>
                  <a:pt x="499" y="529"/>
                  <a:pt x="506" y="613"/>
                  <a:pt x="499" y="658"/>
                </a:cubicBezTo>
                <a:cubicBezTo>
                  <a:pt x="492" y="703"/>
                  <a:pt x="454" y="710"/>
                  <a:pt x="454" y="748"/>
                </a:cubicBezTo>
                <a:cubicBezTo>
                  <a:pt x="454" y="786"/>
                  <a:pt x="492" y="862"/>
                  <a:pt x="499" y="88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5148263" y="2205038"/>
            <a:ext cx="215900" cy="215900"/>
          </a:xfrm>
          <a:custGeom>
            <a:avLst/>
            <a:gdLst>
              <a:gd name="T0" fmla="*/ 107950 w 21600"/>
              <a:gd name="T1" fmla="*/ 0 h 21600"/>
              <a:gd name="T2" fmla="*/ 31615 w 21600"/>
              <a:gd name="T3" fmla="*/ 31615 h 21600"/>
              <a:gd name="T4" fmla="*/ 0 w 21600"/>
              <a:gd name="T5" fmla="*/ 107950 h 21600"/>
              <a:gd name="T6" fmla="*/ 31615 w 21600"/>
              <a:gd name="T7" fmla="*/ 184285 h 21600"/>
              <a:gd name="T8" fmla="*/ 107950 w 21600"/>
              <a:gd name="T9" fmla="*/ 215900 h 21600"/>
              <a:gd name="T10" fmla="*/ 184285 w 21600"/>
              <a:gd name="T11" fmla="*/ 184285 h 21600"/>
              <a:gd name="T12" fmla="*/ 215900 w 21600"/>
              <a:gd name="T13" fmla="*/ 107950 h 21600"/>
              <a:gd name="T14" fmla="*/ 184285 w 21600"/>
              <a:gd name="T15" fmla="*/ 31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1" name="Arc 17"/>
          <p:cNvSpPr>
            <a:spLocks/>
          </p:cNvSpPr>
          <p:nvPr/>
        </p:nvSpPr>
        <p:spPr bwMode="auto">
          <a:xfrm rot="-714825">
            <a:off x="2827338" y="3062288"/>
            <a:ext cx="1223962" cy="1727200"/>
          </a:xfrm>
          <a:custGeom>
            <a:avLst/>
            <a:gdLst>
              <a:gd name="T0" fmla="*/ 0 w 21600"/>
              <a:gd name="T1" fmla="*/ 0 h 42739"/>
              <a:gd name="T2" fmla="*/ 251536 w 21600"/>
              <a:gd name="T3" fmla="*/ 1727200 h 42739"/>
              <a:gd name="T4" fmla="*/ 0 w 21600"/>
              <a:gd name="T5" fmla="*/ 872915 h 427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7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8"/>
                  <a:pt x="14439" y="40638"/>
                  <a:pt x="4438" y="42738"/>
                </a:cubicBezTo>
              </a:path>
              <a:path w="21600" h="427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8"/>
                  <a:pt x="14439" y="40638"/>
                  <a:pt x="4438" y="427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2" name="Arc 18"/>
          <p:cNvSpPr>
            <a:spLocks/>
          </p:cNvSpPr>
          <p:nvPr/>
        </p:nvSpPr>
        <p:spPr bwMode="auto">
          <a:xfrm>
            <a:off x="2916238" y="2852738"/>
            <a:ext cx="1368425" cy="720725"/>
          </a:xfrm>
          <a:custGeom>
            <a:avLst/>
            <a:gdLst>
              <a:gd name="T0" fmla="*/ 0 w 21600"/>
              <a:gd name="T1" fmla="*/ 0 h 21600"/>
              <a:gd name="T2" fmla="*/ 1368425 w 21600"/>
              <a:gd name="T3" fmla="*/ 720725 h 21600"/>
              <a:gd name="T4" fmla="*/ 0 w 21600"/>
              <a:gd name="T5" fmla="*/ 7207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3" name="Arc 19"/>
          <p:cNvSpPr>
            <a:spLocks/>
          </p:cNvSpPr>
          <p:nvPr/>
        </p:nvSpPr>
        <p:spPr bwMode="auto">
          <a:xfrm rot="21177253" flipV="1">
            <a:off x="3995738" y="4581525"/>
            <a:ext cx="288925" cy="287338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287338 h 21600"/>
              <a:gd name="T4" fmla="*/ 0 w 21600"/>
              <a:gd name="T5" fmla="*/ 2873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4" name="Arc 20"/>
          <p:cNvSpPr>
            <a:spLocks/>
          </p:cNvSpPr>
          <p:nvPr/>
        </p:nvSpPr>
        <p:spPr bwMode="auto">
          <a:xfrm>
            <a:off x="2987675" y="2636838"/>
            <a:ext cx="2089150" cy="576262"/>
          </a:xfrm>
          <a:custGeom>
            <a:avLst/>
            <a:gdLst>
              <a:gd name="T0" fmla="*/ 0 w 21600"/>
              <a:gd name="T1" fmla="*/ 0 h 21600"/>
              <a:gd name="T2" fmla="*/ 2089150 w 21600"/>
              <a:gd name="T3" fmla="*/ 576262 h 21600"/>
              <a:gd name="T4" fmla="*/ 0 w 21600"/>
              <a:gd name="T5" fmla="*/ 5762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5" name="Arc 21"/>
          <p:cNvSpPr>
            <a:spLocks/>
          </p:cNvSpPr>
          <p:nvPr/>
        </p:nvSpPr>
        <p:spPr bwMode="auto">
          <a:xfrm rot="2810154">
            <a:off x="5000625" y="4008438"/>
            <a:ext cx="727075" cy="1152525"/>
          </a:xfrm>
          <a:custGeom>
            <a:avLst/>
            <a:gdLst>
              <a:gd name="T0" fmla="*/ 0 w 21600"/>
              <a:gd name="T1" fmla="*/ 0 h 21600"/>
              <a:gd name="T2" fmla="*/ 727075 w 21600"/>
              <a:gd name="T3" fmla="*/ 1152525 h 21600"/>
              <a:gd name="T4" fmla="*/ 0 w 21600"/>
              <a:gd name="T5" fmla="*/ 11525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6" name="Arc 22"/>
          <p:cNvSpPr>
            <a:spLocks/>
          </p:cNvSpPr>
          <p:nvPr/>
        </p:nvSpPr>
        <p:spPr bwMode="auto">
          <a:xfrm>
            <a:off x="3779838" y="1700213"/>
            <a:ext cx="4032250" cy="1584325"/>
          </a:xfrm>
          <a:custGeom>
            <a:avLst/>
            <a:gdLst>
              <a:gd name="T0" fmla="*/ 0 w 21600"/>
              <a:gd name="T1" fmla="*/ 0 h 21600"/>
              <a:gd name="T2" fmla="*/ 4032250 w 21600"/>
              <a:gd name="T3" fmla="*/ 1584325 h 21600"/>
              <a:gd name="T4" fmla="*/ 0 w 21600"/>
              <a:gd name="T5" fmla="*/ 15843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5148263" y="249237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柏中</a:t>
            </a:r>
            <a:r>
              <a:rPr lang="en-US" altLang="ja-JP" b="1"/>
              <a:t>4.0</a:t>
            </a:r>
            <a:r>
              <a:rPr lang="ja-JP" altLang="en-US" b="1"/>
              <a:t>ｍ</a:t>
            </a:r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7380288" y="33575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２．５ｍ</a:t>
            </a:r>
          </a:p>
        </p:txBody>
      </p:sp>
      <p:sp>
        <p:nvSpPr>
          <p:cNvPr id="7189" name="Text Box 25"/>
          <p:cNvSpPr txBox="1">
            <a:spLocks noChangeArrowheads="1"/>
          </p:cNvSpPr>
          <p:nvPr/>
        </p:nvSpPr>
        <p:spPr bwMode="auto">
          <a:xfrm>
            <a:off x="4787900" y="3284538"/>
            <a:ext cx="93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５．０ｍ</a:t>
            </a:r>
          </a:p>
        </p:txBody>
      </p:sp>
      <p:sp>
        <p:nvSpPr>
          <p:cNvPr id="7190" name="Text Box 26"/>
          <p:cNvSpPr txBox="1">
            <a:spLocks noChangeArrowheads="1"/>
          </p:cNvSpPr>
          <p:nvPr/>
        </p:nvSpPr>
        <p:spPr bwMode="auto">
          <a:xfrm>
            <a:off x="4211638" y="37163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７．５ｍ</a:t>
            </a:r>
          </a:p>
        </p:txBody>
      </p:sp>
      <p:sp>
        <p:nvSpPr>
          <p:cNvPr id="7191" name="Text Box 27"/>
          <p:cNvSpPr txBox="1">
            <a:spLocks noChangeArrowheads="1"/>
          </p:cNvSpPr>
          <p:nvPr/>
        </p:nvSpPr>
        <p:spPr bwMode="auto">
          <a:xfrm>
            <a:off x="1979613" y="30686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１０ｍ</a:t>
            </a:r>
          </a:p>
        </p:txBody>
      </p: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1692275" y="4221163"/>
            <a:ext cx="1439863" cy="1590675"/>
            <a:chOff x="1066" y="2659"/>
            <a:chExt cx="907" cy="1002"/>
          </a:xfrm>
        </p:grpSpPr>
        <p:sp>
          <p:nvSpPr>
            <p:cNvPr id="7201" name="AutoShape 7"/>
            <p:cNvSpPr>
              <a:spLocks noChangeArrowheads="1"/>
            </p:cNvSpPr>
            <p:nvPr/>
          </p:nvSpPr>
          <p:spPr bwMode="auto">
            <a:xfrm>
              <a:off x="1066" y="2840"/>
              <a:ext cx="13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202" name="AutoShape 8"/>
            <p:cNvSpPr>
              <a:spLocks noChangeArrowheads="1"/>
            </p:cNvSpPr>
            <p:nvPr/>
          </p:nvSpPr>
          <p:spPr bwMode="auto">
            <a:xfrm>
              <a:off x="1202" y="2976"/>
              <a:ext cx="13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203" name="Text Box 29"/>
            <p:cNvSpPr txBox="1">
              <a:spLocks noChangeArrowheads="1"/>
            </p:cNvSpPr>
            <p:nvPr/>
          </p:nvSpPr>
          <p:spPr bwMode="auto">
            <a:xfrm>
              <a:off x="1202" y="2659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富士</a:t>
              </a:r>
            </a:p>
          </p:txBody>
        </p:sp>
        <p:sp>
          <p:nvSpPr>
            <p:cNvPr id="7204" name="Text Box 30"/>
            <p:cNvSpPr txBox="1">
              <a:spLocks noChangeArrowheads="1"/>
            </p:cNvSpPr>
            <p:nvPr/>
          </p:nvSpPr>
          <p:spPr bwMode="auto">
            <a:xfrm>
              <a:off x="1338" y="2931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宝永山</a:t>
              </a:r>
            </a:p>
          </p:txBody>
        </p:sp>
        <p:grpSp>
          <p:nvGrpSpPr>
            <p:cNvPr id="5157" name="Group 37"/>
            <p:cNvGrpSpPr>
              <a:grpSpLocks/>
            </p:cNvGrpSpPr>
            <p:nvPr/>
          </p:nvGrpSpPr>
          <p:grpSpPr bwMode="auto">
            <a:xfrm>
              <a:off x="1338" y="3249"/>
              <a:ext cx="408" cy="412"/>
              <a:chOff x="1338" y="3249"/>
              <a:chExt cx="408" cy="412"/>
            </a:xfrm>
          </p:grpSpPr>
          <p:sp>
            <p:nvSpPr>
              <p:cNvPr id="7199" name="AutoShape 9"/>
              <p:cNvSpPr>
                <a:spLocks noChangeArrowheads="1"/>
              </p:cNvSpPr>
              <p:nvPr/>
            </p:nvSpPr>
            <p:spPr bwMode="auto">
              <a:xfrm>
                <a:off x="1474" y="3249"/>
                <a:ext cx="136" cy="13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7200" name="Text Box 31"/>
              <p:cNvSpPr txBox="1">
                <a:spLocks noChangeArrowheads="1"/>
              </p:cNvSpPr>
              <p:nvPr/>
            </p:nvSpPr>
            <p:spPr bwMode="auto">
              <a:xfrm>
                <a:off x="1338" y="3430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b="1"/>
                  <a:t>箱根</a:t>
                </a:r>
              </a:p>
            </p:txBody>
          </p:sp>
        </p:grpSp>
      </p:grpSp>
      <p:grpSp>
        <p:nvGrpSpPr>
          <p:cNvPr id="7194" name="Group 32"/>
          <p:cNvGrpSpPr>
            <a:grpSpLocks/>
          </p:cNvGrpSpPr>
          <p:nvPr/>
        </p:nvGrpSpPr>
        <p:grpSpPr bwMode="auto">
          <a:xfrm>
            <a:off x="1908175" y="3665538"/>
            <a:ext cx="1785938" cy="863600"/>
            <a:chOff x="1202" y="2309"/>
            <a:chExt cx="1125" cy="544"/>
          </a:xfrm>
        </p:grpSpPr>
        <p:sp>
          <p:nvSpPr>
            <p:cNvPr id="7197" name="Text Box 33"/>
            <p:cNvSpPr txBox="1">
              <a:spLocks noChangeArrowheads="1"/>
            </p:cNvSpPr>
            <p:nvPr/>
          </p:nvSpPr>
          <p:spPr bwMode="auto">
            <a:xfrm>
              <a:off x="1202" y="2432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１５ｍ</a:t>
              </a:r>
            </a:p>
          </p:txBody>
        </p:sp>
        <p:sp>
          <p:nvSpPr>
            <p:cNvPr id="7198" name="Arc 34"/>
            <p:cNvSpPr>
              <a:spLocks/>
            </p:cNvSpPr>
            <p:nvPr/>
          </p:nvSpPr>
          <p:spPr bwMode="auto">
            <a:xfrm rot="-1347499">
              <a:off x="1692" y="2309"/>
              <a:ext cx="635" cy="544"/>
            </a:xfrm>
            <a:custGeom>
              <a:avLst/>
              <a:gdLst>
                <a:gd name="T0" fmla="*/ 0 w 21600"/>
                <a:gd name="T1" fmla="*/ 0 h 42572"/>
                <a:gd name="T2" fmla="*/ 152 w 21600"/>
                <a:gd name="T3" fmla="*/ 544 h 42572"/>
                <a:gd name="T4" fmla="*/ 0 w 21600"/>
                <a:gd name="T5" fmla="*/ 276 h 425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</a:path>
                <a:path w="21600" h="425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042988" y="1557338"/>
            <a:ext cx="3311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solidFill>
                  <a:srgbClr val="FF9933"/>
                </a:solidFill>
                <a:ea typeface="HG創英角ﾎﾟｯﾌﾟ体" panose="040B0A09000000000000" pitchFamily="49" charset="-128"/>
              </a:rPr>
              <a:t>火山はどこ？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4140200" y="5876925"/>
            <a:ext cx="3743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/>
              <a:t>数万年かけて堆積した</a:t>
            </a:r>
          </a:p>
        </p:txBody>
      </p:sp>
      <p:sp>
        <p:nvSpPr>
          <p:cNvPr id="7210" name="Arc 42"/>
          <p:cNvSpPr>
            <a:spLocks/>
          </p:cNvSpPr>
          <p:nvPr/>
        </p:nvSpPr>
        <p:spPr bwMode="auto">
          <a:xfrm rot="20574531" flipH="1">
            <a:off x="1331913" y="3429000"/>
            <a:ext cx="1441450" cy="1790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42"/>
              <a:gd name="T2" fmla="*/ 1587 w 21600"/>
              <a:gd name="T3" fmla="*/ 43142 h 43142"/>
              <a:gd name="T4" fmla="*/ 0 w 21600"/>
              <a:gd name="T5" fmla="*/ 21600 h 43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3"/>
                  <a:pt x="12870" y="42310"/>
                  <a:pt x="1586" y="43141"/>
                </a:cubicBezTo>
              </a:path>
              <a:path w="21600" h="431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3"/>
                  <a:pt x="12870" y="42310"/>
                  <a:pt x="1586" y="4314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5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155" grpId="0"/>
      <p:bldP spid="5155" grpId="1"/>
      <p:bldP spid="5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6562725" cy="561975"/>
          </a:xfrm>
        </p:spPr>
        <p:txBody>
          <a:bodyPr/>
          <a:lstStyle/>
          <a:p>
            <a:r>
              <a:rPr lang="ja-JP" altLang="en-US" sz="4000"/>
              <a:t>数万年間で多かった風向きは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5724525" y="1268413"/>
            <a:ext cx="2628900" cy="4537075"/>
          </a:xfrm>
          <a:custGeom>
            <a:avLst/>
            <a:gdLst>
              <a:gd name="T0" fmla="*/ 1655763 w 1656"/>
              <a:gd name="T1" fmla="*/ 0 h 2858"/>
              <a:gd name="T2" fmla="*/ 1871663 w 1656"/>
              <a:gd name="T3" fmla="*/ 647700 h 2858"/>
              <a:gd name="T4" fmla="*/ 2016125 w 1656"/>
              <a:gd name="T5" fmla="*/ 1223963 h 2858"/>
              <a:gd name="T6" fmla="*/ 2160588 w 1656"/>
              <a:gd name="T7" fmla="*/ 1584325 h 2858"/>
              <a:gd name="T8" fmla="*/ 2303463 w 1656"/>
              <a:gd name="T9" fmla="*/ 1655763 h 2858"/>
              <a:gd name="T10" fmla="*/ 2376488 w 1656"/>
              <a:gd name="T11" fmla="*/ 1512888 h 2858"/>
              <a:gd name="T12" fmla="*/ 2592388 w 1656"/>
              <a:gd name="T13" fmla="*/ 1512888 h 2858"/>
              <a:gd name="T14" fmla="*/ 2592388 w 1656"/>
              <a:gd name="T15" fmla="*/ 1728788 h 2858"/>
              <a:gd name="T16" fmla="*/ 2447925 w 1656"/>
              <a:gd name="T17" fmla="*/ 1800225 h 2858"/>
              <a:gd name="T18" fmla="*/ 2160588 w 1656"/>
              <a:gd name="T19" fmla="*/ 1800225 h 2858"/>
              <a:gd name="T20" fmla="*/ 1871663 w 1656"/>
              <a:gd name="T21" fmla="*/ 1873250 h 2858"/>
              <a:gd name="T22" fmla="*/ 1727200 w 1656"/>
              <a:gd name="T23" fmla="*/ 2016125 h 2858"/>
              <a:gd name="T24" fmla="*/ 1368425 w 1656"/>
              <a:gd name="T25" fmla="*/ 2160588 h 2858"/>
              <a:gd name="T26" fmla="*/ 1223963 w 1656"/>
              <a:gd name="T27" fmla="*/ 2447925 h 2858"/>
              <a:gd name="T28" fmla="*/ 1152525 w 1656"/>
              <a:gd name="T29" fmla="*/ 2592388 h 2858"/>
              <a:gd name="T30" fmla="*/ 1079500 w 1656"/>
              <a:gd name="T31" fmla="*/ 2881313 h 2858"/>
              <a:gd name="T32" fmla="*/ 1008063 w 1656"/>
              <a:gd name="T33" fmla="*/ 3240088 h 2858"/>
              <a:gd name="T34" fmla="*/ 1008063 w 1656"/>
              <a:gd name="T35" fmla="*/ 3600450 h 2858"/>
              <a:gd name="T36" fmla="*/ 1079500 w 1656"/>
              <a:gd name="T37" fmla="*/ 3744913 h 2858"/>
              <a:gd name="T38" fmla="*/ 1079500 w 1656"/>
              <a:gd name="T39" fmla="*/ 3889375 h 2858"/>
              <a:gd name="T40" fmla="*/ 1008063 w 1656"/>
              <a:gd name="T41" fmla="*/ 4032250 h 2858"/>
              <a:gd name="T42" fmla="*/ 647700 w 1656"/>
              <a:gd name="T43" fmla="*/ 4176713 h 2858"/>
              <a:gd name="T44" fmla="*/ 360363 w 1656"/>
              <a:gd name="T45" fmla="*/ 4321175 h 2858"/>
              <a:gd name="T46" fmla="*/ 215900 w 1656"/>
              <a:gd name="T47" fmla="*/ 4392613 h 2858"/>
              <a:gd name="T48" fmla="*/ 0 w 1656"/>
              <a:gd name="T49" fmla="*/ 4537075 h 28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56" h="2858">
                <a:moveTo>
                  <a:pt x="1043" y="0"/>
                </a:moveTo>
                <a:cubicBezTo>
                  <a:pt x="1092" y="140"/>
                  <a:pt x="1141" y="280"/>
                  <a:pt x="1179" y="408"/>
                </a:cubicBezTo>
                <a:cubicBezTo>
                  <a:pt x="1217" y="536"/>
                  <a:pt x="1240" y="673"/>
                  <a:pt x="1270" y="771"/>
                </a:cubicBezTo>
                <a:cubicBezTo>
                  <a:pt x="1300" y="869"/>
                  <a:pt x="1331" y="953"/>
                  <a:pt x="1361" y="998"/>
                </a:cubicBezTo>
                <a:cubicBezTo>
                  <a:pt x="1391" y="1043"/>
                  <a:pt x="1428" y="1050"/>
                  <a:pt x="1451" y="1043"/>
                </a:cubicBezTo>
                <a:cubicBezTo>
                  <a:pt x="1474" y="1036"/>
                  <a:pt x="1467" y="968"/>
                  <a:pt x="1497" y="953"/>
                </a:cubicBezTo>
                <a:cubicBezTo>
                  <a:pt x="1527" y="938"/>
                  <a:pt x="1610" y="930"/>
                  <a:pt x="1633" y="953"/>
                </a:cubicBezTo>
                <a:cubicBezTo>
                  <a:pt x="1656" y="976"/>
                  <a:pt x="1648" y="1059"/>
                  <a:pt x="1633" y="1089"/>
                </a:cubicBezTo>
                <a:cubicBezTo>
                  <a:pt x="1618" y="1119"/>
                  <a:pt x="1587" y="1127"/>
                  <a:pt x="1542" y="1134"/>
                </a:cubicBezTo>
                <a:cubicBezTo>
                  <a:pt x="1497" y="1141"/>
                  <a:pt x="1421" y="1126"/>
                  <a:pt x="1361" y="1134"/>
                </a:cubicBezTo>
                <a:cubicBezTo>
                  <a:pt x="1301" y="1142"/>
                  <a:pt x="1224" y="1157"/>
                  <a:pt x="1179" y="1180"/>
                </a:cubicBezTo>
                <a:cubicBezTo>
                  <a:pt x="1134" y="1203"/>
                  <a:pt x="1141" y="1240"/>
                  <a:pt x="1088" y="1270"/>
                </a:cubicBezTo>
                <a:cubicBezTo>
                  <a:pt x="1035" y="1300"/>
                  <a:pt x="915" y="1316"/>
                  <a:pt x="862" y="1361"/>
                </a:cubicBezTo>
                <a:cubicBezTo>
                  <a:pt x="809" y="1406"/>
                  <a:pt x="794" y="1497"/>
                  <a:pt x="771" y="1542"/>
                </a:cubicBezTo>
                <a:cubicBezTo>
                  <a:pt x="748" y="1587"/>
                  <a:pt x="741" y="1588"/>
                  <a:pt x="726" y="1633"/>
                </a:cubicBezTo>
                <a:cubicBezTo>
                  <a:pt x="711" y="1678"/>
                  <a:pt x="695" y="1747"/>
                  <a:pt x="680" y="1815"/>
                </a:cubicBezTo>
                <a:cubicBezTo>
                  <a:pt x="665" y="1883"/>
                  <a:pt x="642" y="1966"/>
                  <a:pt x="635" y="2041"/>
                </a:cubicBezTo>
                <a:cubicBezTo>
                  <a:pt x="628" y="2116"/>
                  <a:pt x="628" y="2215"/>
                  <a:pt x="635" y="2268"/>
                </a:cubicBezTo>
                <a:cubicBezTo>
                  <a:pt x="642" y="2321"/>
                  <a:pt x="673" y="2329"/>
                  <a:pt x="680" y="2359"/>
                </a:cubicBezTo>
                <a:cubicBezTo>
                  <a:pt x="687" y="2389"/>
                  <a:pt x="687" y="2420"/>
                  <a:pt x="680" y="2450"/>
                </a:cubicBezTo>
                <a:cubicBezTo>
                  <a:pt x="673" y="2480"/>
                  <a:pt x="680" y="2510"/>
                  <a:pt x="635" y="2540"/>
                </a:cubicBezTo>
                <a:cubicBezTo>
                  <a:pt x="590" y="2570"/>
                  <a:pt x="476" y="2601"/>
                  <a:pt x="408" y="2631"/>
                </a:cubicBezTo>
                <a:cubicBezTo>
                  <a:pt x="340" y="2661"/>
                  <a:pt x="272" y="2699"/>
                  <a:pt x="227" y="2722"/>
                </a:cubicBezTo>
                <a:cubicBezTo>
                  <a:pt x="182" y="2745"/>
                  <a:pt x="174" y="2744"/>
                  <a:pt x="136" y="2767"/>
                </a:cubicBezTo>
                <a:cubicBezTo>
                  <a:pt x="98" y="2790"/>
                  <a:pt x="23" y="2850"/>
                  <a:pt x="0" y="2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4572000" y="2913063"/>
            <a:ext cx="1235075" cy="2892425"/>
          </a:xfrm>
          <a:custGeom>
            <a:avLst/>
            <a:gdLst>
              <a:gd name="T0" fmla="*/ 0 w 778"/>
              <a:gd name="T1" fmla="*/ 155575 h 1822"/>
              <a:gd name="T2" fmla="*/ 215900 w 778"/>
              <a:gd name="T3" fmla="*/ 300038 h 1822"/>
              <a:gd name="T4" fmla="*/ 360363 w 778"/>
              <a:gd name="T5" fmla="*/ 300038 h 1822"/>
              <a:gd name="T6" fmla="*/ 504825 w 778"/>
              <a:gd name="T7" fmla="*/ 228600 h 1822"/>
              <a:gd name="T8" fmla="*/ 647700 w 778"/>
              <a:gd name="T9" fmla="*/ 84138 h 1822"/>
              <a:gd name="T10" fmla="*/ 936625 w 778"/>
              <a:gd name="T11" fmla="*/ 11113 h 1822"/>
              <a:gd name="T12" fmla="*/ 1152525 w 778"/>
              <a:gd name="T13" fmla="*/ 155575 h 1822"/>
              <a:gd name="T14" fmla="*/ 1152525 w 778"/>
              <a:gd name="T15" fmla="*/ 300038 h 1822"/>
              <a:gd name="T16" fmla="*/ 1223963 w 778"/>
              <a:gd name="T17" fmla="*/ 444500 h 1822"/>
              <a:gd name="T18" fmla="*/ 1223963 w 778"/>
              <a:gd name="T19" fmla="*/ 731838 h 1822"/>
              <a:gd name="T20" fmla="*/ 1152525 w 778"/>
              <a:gd name="T21" fmla="*/ 803275 h 1822"/>
              <a:gd name="T22" fmla="*/ 863600 w 778"/>
              <a:gd name="T23" fmla="*/ 1020763 h 1822"/>
              <a:gd name="T24" fmla="*/ 863600 w 778"/>
              <a:gd name="T25" fmla="*/ 1452563 h 1822"/>
              <a:gd name="T26" fmla="*/ 792163 w 778"/>
              <a:gd name="T27" fmla="*/ 1595438 h 1822"/>
              <a:gd name="T28" fmla="*/ 431800 w 778"/>
              <a:gd name="T29" fmla="*/ 1668463 h 1822"/>
              <a:gd name="T30" fmla="*/ 360363 w 778"/>
              <a:gd name="T31" fmla="*/ 1739900 h 1822"/>
              <a:gd name="T32" fmla="*/ 504825 w 778"/>
              <a:gd name="T33" fmla="*/ 1739900 h 1822"/>
              <a:gd name="T34" fmla="*/ 647700 w 778"/>
              <a:gd name="T35" fmla="*/ 1739900 h 1822"/>
              <a:gd name="T36" fmla="*/ 720725 w 778"/>
              <a:gd name="T37" fmla="*/ 1884363 h 1822"/>
              <a:gd name="T38" fmla="*/ 720725 w 778"/>
              <a:gd name="T39" fmla="*/ 2100263 h 1822"/>
              <a:gd name="T40" fmla="*/ 647700 w 778"/>
              <a:gd name="T41" fmla="*/ 2171700 h 1822"/>
              <a:gd name="T42" fmla="*/ 504825 w 778"/>
              <a:gd name="T43" fmla="*/ 2171700 h 1822"/>
              <a:gd name="T44" fmla="*/ 576263 w 778"/>
              <a:gd name="T45" fmla="*/ 2316163 h 1822"/>
              <a:gd name="T46" fmla="*/ 647700 w 778"/>
              <a:gd name="T47" fmla="*/ 2460625 h 1822"/>
              <a:gd name="T48" fmla="*/ 720725 w 778"/>
              <a:gd name="T49" fmla="*/ 2676525 h 1822"/>
              <a:gd name="T50" fmla="*/ 647700 w 778"/>
              <a:gd name="T51" fmla="*/ 2892425 h 18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8" h="1822">
                <a:moveTo>
                  <a:pt x="0" y="98"/>
                </a:moveTo>
                <a:cubicBezTo>
                  <a:pt x="49" y="136"/>
                  <a:pt x="98" y="174"/>
                  <a:pt x="136" y="189"/>
                </a:cubicBezTo>
                <a:cubicBezTo>
                  <a:pt x="174" y="204"/>
                  <a:pt x="197" y="196"/>
                  <a:pt x="227" y="189"/>
                </a:cubicBezTo>
                <a:cubicBezTo>
                  <a:pt x="257" y="182"/>
                  <a:pt x="288" y="167"/>
                  <a:pt x="318" y="144"/>
                </a:cubicBezTo>
                <a:cubicBezTo>
                  <a:pt x="348" y="121"/>
                  <a:pt x="363" y="76"/>
                  <a:pt x="408" y="53"/>
                </a:cubicBezTo>
                <a:cubicBezTo>
                  <a:pt x="453" y="30"/>
                  <a:pt x="537" y="0"/>
                  <a:pt x="590" y="7"/>
                </a:cubicBezTo>
                <a:cubicBezTo>
                  <a:pt x="643" y="14"/>
                  <a:pt x="703" y="68"/>
                  <a:pt x="726" y="98"/>
                </a:cubicBezTo>
                <a:cubicBezTo>
                  <a:pt x="749" y="128"/>
                  <a:pt x="719" y="159"/>
                  <a:pt x="726" y="189"/>
                </a:cubicBezTo>
                <a:cubicBezTo>
                  <a:pt x="733" y="219"/>
                  <a:pt x="764" y="235"/>
                  <a:pt x="771" y="280"/>
                </a:cubicBezTo>
                <a:cubicBezTo>
                  <a:pt x="778" y="325"/>
                  <a:pt x="778" y="423"/>
                  <a:pt x="771" y="461"/>
                </a:cubicBezTo>
                <a:cubicBezTo>
                  <a:pt x="764" y="499"/>
                  <a:pt x="764" y="476"/>
                  <a:pt x="726" y="506"/>
                </a:cubicBezTo>
                <a:cubicBezTo>
                  <a:pt x="688" y="536"/>
                  <a:pt x="574" y="575"/>
                  <a:pt x="544" y="643"/>
                </a:cubicBezTo>
                <a:cubicBezTo>
                  <a:pt x="514" y="711"/>
                  <a:pt x="552" y="855"/>
                  <a:pt x="544" y="915"/>
                </a:cubicBezTo>
                <a:cubicBezTo>
                  <a:pt x="536" y="975"/>
                  <a:pt x="544" y="982"/>
                  <a:pt x="499" y="1005"/>
                </a:cubicBezTo>
                <a:cubicBezTo>
                  <a:pt x="454" y="1028"/>
                  <a:pt x="317" y="1036"/>
                  <a:pt x="272" y="1051"/>
                </a:cubicBezTo>
                <a:cubicBezTo>
                  <a:pt x="227" y="1066"/>
                  <a:pt x="219" y="1089"/>
                  <a:pt x="227" y="1096"/>
                </a:cubicBezTo>
                <a:cubicBezTo>
                  <a:pt x="235" y="1103"/>
                  <a:pt x="288" y="1096"/>
                  <a:pt x="318" y="1096"/>
                </a:cubicBezTo>
                <a:cubicBezTo>
                  <a:pt x="348" y="1096"/>
                  <a:pt x="385" y="1081"/>
                  <a:pt x="408" y="1096"/>
                </a:cubicBezTo>
                <a:cubicBezTo>
                  <a:pt x="431" y="1111"/>
                  <a:pt x="446" y="1149"/>
                  <a:pt x="454" y="1187"/>
                </a:cubicBezTo>
                <a:cubicBezTo>
                  <a:pt x="462" y="1225"/>
                  <a:pt x="462" y="1293"/>
                  <a:pt x="454" y="1323"/>
                </a:cubicBezTo>
                <a:cubicBezTo>
                  <a:pt x="446" y="1353"/>
                  <a:pt x="431" y="1361"/>
                  <a:pt x="408" y="1368"/>
                </a:cubicBezTo>
                <a:cubicBezTo>
                  <a:pt x="385" y="1375"/>
                  <a:pt x="325" y="1353"/>
                  <a:pt x="318" y="1368"/>
                </a:cubicBezTo>
                <a:cubicBezTo>
                  <a:pt x="311" y="1383"/>
                  <a:pt x="348" y="1429"/>
                  <a:pt x="363" y="1459"/>
                </a:cubicBezTo>
                <a:cubicBezTo>
                  <a:pt x="378" y="1489"/>
                  <a:pt x="393" y="1512"/>
                  <a:pt x="408" y="1550"/>
                </a:cubicBezTo>
                <a:cubicBezTo>
                  <a:pt x="423" y="1588"/>
                  <a:pt x="454" y="1641"/>
                  <a:pt x="454" y="1686"/>
                </a:cubicBezTo>
                <a:cubicBezTo>
                  <a:pt x="454" y="1731"/>
                  <a:pt x="416" y="1807"/>
                  <a:pt x="408" y="18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2689225" y="3044825"/>
            <a:ext cx="1882775" cy="2760663"/>
          </a:xfrm>
          <a:custGeom>
            <a:avLst/>
            <a:gdLst>
              <a:gd name="T0" fmla="*/ 1882775 w 1186"/>
              <a:gd name="T1" fmla="*/ 23813 h 1739"/>
              <a:gd name="T2" fmla="*/ 1666875 w 1186"/>
              <a:gd name="T3" fmla="*/ 23813 h 1739"/>
              <a:gd name="T4" fmla="*/ 1666875 w 1186"/>
              <a:gd name="T5" fmla="*/ 168275 h 1739"/>
              <a:gd name="T6" fmla="*/ 1738313 w 1186"/>
              <a:gd name="T7" fmla="*/ 239713 h 1739"/>
              <a:gd name="T8" fmla="*/ 1738313 w 1186"/>
              <a:gd name="T9" fmla="*/ 384175 h 1739"/>
              <a:gd name="T10" fmla="*/ 1666875 w 1186"/>
              <a:gd name="T11" fmla="*/ 455613 h 1739"/>
              <a:gd name="T12" fmla="*/ 1595438 w 1186"/>
              <a:gd name="T13" fmla="*/ 671513 h 1739"/>
              <a:gd name="T14" fmla="*/ 1450975 w 1186"/>
              <a:gd name="T15" fmla="*/ 815975 h 1739"/>
              <a:gd name="T16" fmla="*/ 1450975 w 1186"/>
              <a:gd name="T17" fmla="*/ 960438 h 1739"/>
              <a:gd name="T18" fmla="*/ 1595438 w 1186"/>
              <a:gd name="T19" fmla="*/ 1104900 h 1739"/>
              <a:gd name="T20" fmla="*/ 1522413 w 1186"/>
              <a:gd name="T21" fmla="*/ 1247775 h 1739"/>
              <a:gd name="T22" fmla="*/ 1522413 w 1186"/>
              <a:gd name="T23" fmla="*/ 1463675 h 1739"/>
              <a:gd name="T24" fmla="*/ 1522413 w 1186"/>
              <a:gd name="T25" fmla="*/ 1608138 h 1739"/>
              <a:gd name="T26" fmla="*/ 1595438 w 1186"/>
              <a:gd name="T27" fmla="*/ 1679575 h 1739"/>
              <a:gd name="T28" fmla="*/ 1811338 w 1186"/>
              <a:gd name="T29" fmla="*/ 1679575 h 1739"/>
              <a:gd name="T30" fmla="*/ 1738313 w 1186"/>
              <a:gd name="T31" fmla="*/ 1752600 h 1739"/>
              <a:gd name="T32" fmla="*/ 1738313 w 1186"/>
              <a:gd name="T33" fmla="*/ 1897063 h 1739"/>
              <a:gd name="T34" fmla="*/ 1595438 w 1186"/>
              <a:gd name="T35" fmla="*/ 1897063 h 1739"/>
              <a:gd name="T36" fmla="*/ 1666875 w 1186"/>
              <a:gd name="T37" fmla="*/ 2039938 h 1739"/>
              <a:gd name="T38" fmla="*/ 1595438 w 1186"/>
              <a:gd name="T39" fmla="*/ 2112963 h 1739"/>
              <a:gd name="T40" fmla="*/ 1450975 w 1186"/>
              <a:gd name="T41" fmla="*/ 2112963 h 1739"/>
              <a:gd name="T42" fmla="*/ 1377950 w 1186"/>
              <a:gd name="T43" fmla="*/ 2039938 h 1739"/>
              <a:gd name="T44" fmla="*/ 1450975 w 1186"/>
              <a:gd name="T45" fmla="*/ 1897063 h 1739"/>
              <a:gd name="T46" fmla="*/ 1306513 w 1186"/>
              <a:gd name="T47" fmla="*/ 1752600 h 1739"/>
              <a:gd name="T48" fmla="*/ 1235075 w 1186"/>
              <a:gd name="T49" fmla="*/ 1679575 h 1739"/>
              <a:gd name="T50" fmla="*/ 1162050 w 1186"/>
              <a:gd name="T51" fmla="*/ 1536700 h 1739"/>
              <a:gd name="T52" fmla="*/ 1019175 w 1186"/>
              <a:gd name="T53" fmla="*/ 1608138 h 1739"/>
              <a:gd name="T54" fmla="*/ 1019175 w 1186"/>
              <a:gd name="T55" fmla="*/ 1752600 h 1739"/>
              <a:gd name="T56" fmla="*/ 946150 w 1186"/>
              <a:gd name="T57" fmla="*/ 1679575 h 1739"/>
              <a:gd name="T58" fmla="*/ 587375 w 1186"/>
              <a:gd name="T59" fmla="*/ 1824038 h 1739"/>
              <a:gd name="T60" fmla="*/ 442913 w 1186"/>
              <a:gd name="T61" fmla="*/ 1897063 h 1739"/>
              <a:gd name="T62" fmla="*/ 369888 w 1186"/>
              <a:gd name="T63" fmla="*/ 1968500 h 1739"/>
              <a:gd name="T64" fmla="*/ 153988 w 1186"/>
              <a:gd name="T65" fmla="*/ 2112963 h 1739"/>
              <a:gd name="T66" fmla="*/ 82550 w 1186"/>
              <a:gd name="T67" fmla="*/ 2184400 h 1739"/>
              <a:gd name="T68" fmla="*/ 82550 w 1186"/>
              <a:gd name="T69" fmla="*/ 2328863 h 1739"/>
              <a:gd name="T70" fmla="*/ 227013 w 1186"/>
              <a:gd name="T71" fmla="*/ 2400300 h 1739"/>
              <a:gd name="T72" fmla="*/ 82550 w 1186"/>
              <a:gd name="T73" fmla="*/ 2544763 h 1739"/>
              <a:gd name="T74" fmla="*/ 11113 w 1186"/>
              <a:gd name="T75" fmla="*/ 2616200 h 1739"/>
              <a:gd name="T76" fmla="*/ 153988 w 1186"/>
              <a:gd name="T77" fmla="*/ 2689225 h 1739"/>
              <a:gd name="T78" fmla="*/ 227013 w 1186"/>
              <a:gd name="T79" fmla="*/ 2760663 h 17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86" h="1739">
                <a:moveTo>
                  <a:pt x="1186" y="15"/>
                </a:moveTo>
                <a:cubicBezTo>
                  <a:pt x="1129" y="7"/>
                  <a:pt x="1073" y="0"/>
                  <a:pt x="1050" y="15"/>
                </a:cubicBezTo>
                <a:cubicBezTo>
                  <a:pt x="1027" y="30"/>
                  <a:pt x="1043" y="83"/>
                  <a:pt x="1050" y="106"/>
                </a:cubicBezTo>
                <a:cubicBezTo>
                  <a:pt x="1057" y="129"/>
                  <a:pt x="1088" y="128"/>
                  <a:pt x="1095" y="151"/>
                </a:cubicBezTo>
                <a:cubicBezTo>
                  <a:pt x="1102" y="174"/>
                  <a:pt x="1102" y="219"/>
                  <a:pt x="1095" y="242"/>
                </a:cubicBezTo>
                <a:cubicBezTo>
                  <a:pt x="1088" y="265"/>
                  <a:pt x="1065" y="257"/>
                  <a:pt x="1050" y="287"/>
                </a:cubicBezTo>
                <a:cubicBezTo>
                  <a:pt x="1035" y="317"/>
                  <a:pt x="1028" y="385"/>
                  <a:pt x="1005" y="423"/>
                </a:cubicBezTo>
                <a:cubicBezTo>
                  <a:pt x="982" y="461"/>
                  <a:pt x="929" y="484"/>
                  <a:pt x="914" y="514"/>
                </a:cubicBezTo>
                <a:cubicBezTo>
                  <a:pt x="899" y="544"/>
                  <a:pt x="899" y="575"/>
                  <a:pt x="914" y="605"/>
                </a:cubicBezTo>
                <a:cubicBezTo>
                  <a:pt x="929" y="635"/>
                  <a:pt x="998" y="666"/>
                  <a:pt x="1005" y="696"/>
                </a:cubicBezTo>
                <a:cubicBezTo>
                  <a:pt x="1012" y="726"/>
                  <a:pt x="967" y="748"/>
                  <a:pt x="959" y="786"/>
                </a:cubicBezTo>
                <a:cubicBezTo>
                  <a:pt x="951" y="824"/>
                  <a:pt x="959" y="884"/>
                  <a:pt x="959" y="922"/>
                </a:cubicBezTo>
                <a:cubicBezTo>
                  <a:pt x="959" y="960"/>
                  <a:pt x="951" y="990"/>
                  <a:pt x="959" y="1013"/>
                </a:cubicBezTo>
                <a:cubicBezTo>
                  <a:pt x="967" y="1036"/>
                  <a:pt x="975" y="1051"/>
                  <a:pt x="1005" y="1058"/>
                </a:cubicBezTo>
                <a:cubicBezTo>
                  <a:pt x="1035" y="1065"/>
                  <a:pt x="1126" y="1050"/>
                  <a:pt x="1141" y="1058"/>
                </a:cubicBezTo>
                <a:cubicBezTo>
                  <a:pt x="1156" y="1066"/>
                  <a:pt x="1103" y="1081"/>
                  <a:pt x="1095" y="1104"/>
                </a:cubicBezTo>
                <a:cubicBezTo>
                  <a:pt x="1087" y="1127"/>
                  <a:pt x="1110" y="1180"/>
                  <a:pt x="1095" y="1195"/>
                </a:cubicBezTo>
                <a:cubicBezTo>
                  <a:pt x="1080" y="1210"/>
                  <a:pt x="1012" y="1180"/>
                  <a:pt x="1005" y="1195"/>
                </a:cubicBezTo>
                <a:cubicBezTo>
                  <a:pt x="998" y="1210"/>
                  <a:pt x="1050" y="1262"/>
                  <a:pt x="1050" y="1285"/>
                </a:cubicBezTo>
                <a:cubicBezTo>
                  <a:pt x="1050" y="1308"/>
                  <a:pt x="1028" y="1323"/>
                  <a:pt x="1005" y="1331"/>
                </a:cubicBezTo>
                <a:cubicBezTo>
                  <a:pt x="982" y="1339"/>
                  <a:pt x="937" y="1339"/>
                  <a:pt x="914" y="1331"/>
                </a:cubicBezTo>
                <a:cubicBezTo>
                  <a:pt x="891" y="1323"/>
                  <a:pt x="868" y="1308"/>
                  <a:pt x="868" y="1285"/>
                </a:cubicBezTo>
                <a:cubicBezTo>
                  <a:pt x="868" y="1262"/>
                  <a:pt x="921" y="1225"/>
                  <a:pt x="914" y="1195"/>
                </a:cubicBezTo>
                <a:cubicBezTo>
                  <a:pt x="907" y="1165"/>
                  <a:pt x="846" y="1127"/>
                  <a:pt x="823" y="1104"/>
                </a:cubicBezTo>
                <a:cubicBezTo>
                  <a:pt x="800" y="1081"/>
                  <a:pt x="793" y="1081"/>
                  <a:pt x="778" y="1058"/>
                </a:cubicBezTo>
                <a:cubicBezTo>
                  <a:pt x="763" y="1035"/>
                  <a:pt x="755" y="975"/>
                  <a:pt x="732" y="968"/>
                </a:cubicBezTo>
                <a:cubicBezTo>
                  <a:pt x="709" y="961"/>
                  <a:pt x="657" y="990"/>
                  <a:pt x="642" y="1013"/>
                </a:cubicBezTo>
                <a:cubicBezTo>
                  <a:pt x="627" y="1036"/>
                  <a:pt x="650" y="1097"/>
                  <a:pt x="642" y="1104"/>
                </a:cubicBezTo>
                <a:cubicBezTo>
                  <a:pt x="634" y="1111"/>
                  <a:pt x="641" y="1051"/>
                  <a:pt x="596" y="1058"/>
                </a:cubicBezTo>
                <a:cubicBezTo>
                  <a:pt x="551" y="1065"/>
                  <a:pt x="423" y="1126"/>
                  <a:pt x="370" y="1149"/>
                </a:cubicBezTo>
                <a:cubicBezTo>
                  <a:pt x="317" y="1172"/>
                  <a:pt x="302" y="1180"/>
                  <a:pt x="279" y="1195"/>
                </a:cubicBezTo>
                <a:cubicBezTo>
                  <a:pt x="256" y="1210"/>
                  <a:pt x="263" y="1217"/>
                  <a:pt x="233" y="1240"/>
                </a:cubicBezTo>
                <a:cubicBezTo>
                  <a:pt x="203" y="1263"/>
                  <a:pt x="127" y="1308"/>
                  <a:pt x="97" y="1331"/>
                </a:cubicBezTo>
                <a:cubicBezTo>
                  <a:pt x="67" y="1354"/>
                  <a:pt x="59" y="1353"/>
                  <a:pt x="52" y="1376"/>
                </a:cubicBezTo>
                <a:cubicBezTo>
                  <a:pt x="45" y="1399"/>
                  <a:pt x="37" y="1444"/>
                  <a:pt x="52" y="1467"/>
                </a:cubicBezTo>
                <a:cubicBezTo>
                  <a:pt x="67" y="1490"/>
                  <a:pt x="143" y="1489"/>
                  <a:pt x="143" y="1512"/>
                </a:cubicBezTo>
                <a:cubicBezTo>
                  <a:pt x="143" y="1535"/>
                  <a:pt x="75" y="1580"/>
                  <a:pt x="52" y="1603"/>
                </a:cubicBezTo>
                <a:cubicBezTo>
                  <a:pt x="29" y="1626"/>
                  <a:pt x="0" y="1633"/>
                  <a:pt x="7" y="1648"/>
                </a:cubicBezTo>
                <a:cubicBezTo>
                  <a:pt x="14" y="1663"/>
                  <a:pt x="74" y="1679"/>
                  <a:pt x="97" y="1694"/>
                </a:cubicBezTo>
                <a:cubicBezTo>
                  <a:pt x="120" y="1709"/>
                  <a:pt x="150" y="1732"/>
                  <a:pt x="143" y="17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258888" y="5276850"/>
            <a:ext cx="865187" cy="528638"/>
          </a:xfrm>
          <a:custGeom>
            <a:avLst/>
            <a:gdLst>
              <a:gd name="T0" fmla="*/ 792162 w 545"/>
              <a:gd name="T1" fmla="*/ 528638 h 333"/>
              <a:gd name="T2" fmla="*/ 720725 w 545"/>
              <a:gd name="T3" fmla="*/ 457200 h 333"/>
              <a:gd name="T4" fmla="*/ 792162 w 545"/>
              <a:gd name="T5" fmla="*/ 384175 h 333"/>
              <a:gd name="T6" fmla="*/ 865187 w 545"/>
              <a:gd name="T7" fmla="*/ 239713 h 333"/>
              <a:gd name="T8" fmla="*/ 792162 w 545"/>
              <a:gd name="T9" fmla="*/ 168275 h 333"/>
              <a:gd name="T10" fmla="*/ 649287 w 545"/>
              <a:gd name="T11" fmla="*/ 23813 h 333"/>
              <a:gd name="T12" fmla="*/ 504825 w 545"/>
              <a:gd name="T13" fmla="*/ 23813 h 333"/>
              <a:gd name="T14" fmla="*/ 360362 w 545"/>
              <a:gd name="T15" fmla="*/ 23813 h 333"/>
              <a:gd name="T16" fmla="*/ 217487 w 545"/>
              <a:gd name="T17" fmla="*/ 168275 h 333"/>
              <a:gd name="T18" fmla="*/ 0 w 545"/>
              <a:gd name="T19" fmla="*/ 239713 h 3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5" h="333">
                <a:moveTo>
                  <a:pt x="499" y="333"/>
                </a:moveTo>
                <a:cubicBezTo>
                  <a:pt x="476" y="318"/>
                  <a:pt x="454" y="303"/>
                  <a:pt x="454" y="288"/>
                </a:cubicBezTo>
                <a:cubicBezTo>
                  <a:pt x="454" y="273"/>
                  <a:pt x="484" y="265"/>
                  <a:pt x="499" y="242"/>
                </a:cubicBezTo>
                <a:cubicBezTo>
                  <a:pt x="514" y="219"/>
                  <a:pt x="545" y="174"/>
                  <a:pt x="545" y="151"/>
                </a:cubicBezTo>
                <a:cubicBezTo>
                  <a:pt x="545" y="128"/>
                  <a:pt x="522" y="129"/>
                  <a:pt x="499" y="106"/>
                </a:cubicBezTo>
                <a:cubicBezTo>
                  <a:pt x="476" y="83"/>
                  <a:pt x="439" y="30"/>
                  <a:pt x="409" y="15"/>
                </a:cubicBezTo>
                <a:cubicBezTo>
                  <a:pt x="379" y="0"/>
                  <a:pt x="348" y="15"/>
                  <a:pt x="318" y="15"/>
                </a:cubicBezTo>
                <a:cubicBezTo>
                  <a:pt x="288" y="15"/>
                  <a:pt x="257" y="0"/>
                  <a:pt x="227" y="15"/>
                </a:cubicBezTo>
                <a:cubicBezTo>
                  <a:pt x="197" y="30"/>
                  <a:pt x="175" y="83"/>
                  <a:pt x="137" y="106"/>
                </a:cubicBezTo>
                <a:cubicBezTo>
                  <a:pt x="99" y="129"/>
                  <a:pt x="49" y="140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692275" y="4508500"/>
            <a:ext cx="215900" cy="215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339975" y="5157788"/>
            <a:ext cx="215900" cy="215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4427538" y="1268413"/>
            <a:ext cx="3529012" cy="1655762"/>
          </a:xfrm>
          <a:custGeom>
            <a:avLst/>
            <a:gdLst>
              <a:gd name="T0" fmla="*/ 0 w 2223"/>
              <a:gd name="T1" fmla="*/ 0 h 1043"/>
              <a:gd name="T2" fmla="*/ 215900 w 2223"/>
              <a:gd name="T3" fmla="*/ 144462 h 1043"/>
              <a:gd name="T4" fmla="*/ 360362 w 2223"/>
              <a:gd name="T5" fmla="*/ 215900 h 1043"/>
              <a:gd name="T6" fmla="*/ 720725 w 2223"/>
              <a:gd name="T7" fmla="*/ 504825 h 1043"/>
              <a:gd name="T8" fmla="*/ 1008062 w 2223"/>
              <a:gd name="T9" fmla="*/ 792162 h 1043"/>
              <a:gd name="T10" fmla="*/ 1296987 w 2223"/>
              <a:gd name="T11" fmla="*/ 936625 h 1043"/>
              <a:gd name="T12" fmla="*/ 1584325 w 2223"/>
              <a:gd name="T13" fmla="*/ 936625 h 1043"/>
              <a:gd name="T14" fmla="*/ 2016125 w 2223"/>
              <a:gd name="T15" fmla="*/ 865187 h 1043"/>
              <a:gd name="T16" fmla="*/ 2160587 w 2223"/>
              <a:gd name="T17" fmla="*/ 792162 h 1043"/>
              <a:gd name="T18" fmla="*/ 2449512 w 2223"/>
              <a:gd name="T19" fmla="*/ 792162 h 1043"/>
              <a:gd name="T20" fmla="*/ 2808287 w 2223"/>
              <a:gd name="T21" fmla="*/ 1081087 h 1043"/>
              <a:gd name="T22" fmla="*/ 2952750 w 2223"/>
              <a:gd name="T23" fmla="*/ 1439862 h 1043"/>
              <a:gd name="T24" fmla="*/ 3240087 w 2223"/>
              <a:gd name="T25" fmla="*/ 1584325 h 1043"/>
              <a:gd name="T26" fmla="*/ 3384550 w 2223"/>
              <a:gd name="T27" fmla="*/ 1584325 h 1043"/>
              <a:gd name="T28" fmla="*/ 3529012 w 2223"/>
              <a:gd name="T29" fmla="*/ 1655762 h 10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23" h="1043">
                <a:moveTo>
                  <a:pt x="0" y="0"/>
                </a:moveTo>
                <a:cubicBezTo>
                  <a:pt x="49" y="34"/>
                  <a:pt x="98" y="68"/>
                  <a:pt x="136" y="91"/>
                </a:cubicBezTo>
                <a:cubicBezTo>
                  <a:pt x="174" y="114"/>
                  <a:pt x="174" y="98"/>
                  <a:pt x="227" y="136"/>
                </a:cubicBezTo>
                <a:cubicBezTo>
                  <a:pt x="280" y="174"/>
                  <a:pt x="386" y="257"/>
                  <a:pt x="454" y="318"/>
                </a:cubicBezTo>
                <a:cubicBezTo>
                  <a:pt x="522" y="379"/>
                  <a:pt x="575" y="454"/>
                  <a:pt x="635" y="499"/>
                </a:cubicBezTo>
                <a:cubicBezTo>
                  <a:pt x="695" y="544"/>
                  <a:pt x="757" y="575"/>
                  <a:pt x="817" y="590"/>
                </a:cubicBezTo>
                <a:cubicBezTo>
                  <a:pt x="877" y="605"/>
                  <a:pt x="923" y="597"/>
                  <a:pt x="998" y="590"/>
                </a:cubicBezTo>
                <a:cubicBezTo>
                  <a:pt x="1073" y="583"/>
                  <a:pt x="1210" y="560"/>
                  <a:pt x="1270" y="545"/>
                </a:cubicBezTo>
                <a:cubicBezTo>
                  <a:pt x="1330" y="530"/>
                  <a:pt x="1316" y="507"/>
                  <a:pt x="1361" y="499"/>
                </a:cubicBezTo>
                <a:cubicBezTo>
                  <a:pt x="1406" y="491"/>
                  <a:pt x="1475" y="469"/>
                  <a:pt x="1543" y="499"/>
                </a:cubicBezTo>
                <a:cubicBezTo>
                  <a:pt x="1611" y="529"/>
                  <a:pt x="1716" y="613"/>
                  <a:pt x="1769" y="681"/>
                </a:cubicBezTo>
                <a:cubicBezTo>
                  <a:pt x="1822" y="749"/>
                  <a:pt x="1815" y="854"/>
                  <a:pt x="1860" y="907"/>
                </a:cubicBezTo>
                <a:cubicBezTo>
                  <a:pt x="1905" y="960"/>
                  <a:pt x="1996" y="983"/>
                  <a:pt x="2041" y="998"/>
                </a:cubicBezTo>
                <a:cubicBezTo>
                  <a:pt x="2086" y="1013"/>
                  <a:pt x="2102" y="991"/>
                  <a:pt x="2132" y="998"/>
                </a:cubicBezTo>
                <a:cubicBezTo>
                  <a:pt x="2162" y="1005"/>
                  <a:pt x="2215" y="1036"/>
                  <a:pt x="2223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4787900" y="1484313"/>
            <a:ext cx="228600" cy="1728787"/>
          </a:xfrm>
          <a:custGeom>
            <a:avLst/>
            <a:gdLst>
              <a:gd name="T0" fmla="*/ 0 w 144"/>
              <a:gd name="T1" fmla="*/ 0 h 1089"/>
              <a:gd name="T2" fmla="*/ 71438 w 144"/>
              <a:gd name="T3" fmla="*/ 288925 h 1089"/>
              <a:gd name="T4" fmla="*/ 71438 w 144"/>
              <a:gd name="T5" fmla="*/ 431800 h 1089"/>
              <a:gd name="T6" fmla="*/ 0 w 144"/>
              <a:gd name="T7" fmla="*/ 504825 h 1089"/>
              <a:gd name="T8" fmla="*/ 71438 w 144"/>
              <a:gd name="T9" fmla="*/ 865187 h 1089"/>
              <a:gd name="T10" fmla="*/ 71438 w 144"/>
              <a:gd name="T11" fmla="*/ 1008062 h 1089"/>
              <a:gd name="T12" fmla="*/ 215900 w 144"/>
              <a:gd name="T13" fmla="*/ 1152525 h 1089"/>
              <a:gd name="T14" fmla="*/ 144463 w 144"/>
              <a:gd name="T15" fmla="*/ 1368425 h 1089"/>
              <a:gd name="T16" fmla="*/ 71438 w 144"/>
              <a:gd name="T17" fmla="*/ 1512887 h 1089"/>
              <a:gd name="T18" fmla="*/ 144463 w 144"/>
              <a:gd name="T19" fmla="*/ 1728787 h 10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1089">
                <a:moveTo>
                  <a:pt x="0" y="0"/>
                </a:moveTo>
                <a:cubicBezTo>
                  <a:pt x="19" y="68"/>
                  <a:pt x="38" y="137"/>
                  <a:pt x="45" y="182"/>
                </a:cubicBezTo>
                <a:cubicBezTo>
                  <a:pt x="52" y="227"/>
                  <a:pt x="52" y="249"/>
                  <a:pt x="45" y="272"/>
                </a:cubicBezTo>
                <a:cubicBezTo>
                  <a:pt x="38" y="295"/>
                  <a:pt x="0" y="273"/>
                  <a:pt x="0" y="318"/>
                </a:cubicBezTo>
                <a:cubicBezTo>
                  <a:pt x="0" y="363"/>
                  <a:pt x="38" y="492"/>
                  <a:pt x="45" y="545"/>
                </a:cubicBezTo>
                <a:cubicBezTo>
                  <a:pt x="52" y="598"/>
                  <a:pt x="30" y="605"/>
                  <a:pt x="45" y="635"/>
                </a:cubicBezTo>
                <a:cubicBezTo>
                  <a:pt x="60" y="665"/>
                  <a:pt x="128" y="688"/>
                  <a:pt x="136" y="726"/>
                </a:cubicBezTo>
                <a:cubicBezTo>
                  <a:pt x="144" y="764"/>
                  <a:pt x="106" y="824"/>
                  <a:pt x="91" y="862"/>
                </a:cubicBezTo>
                <a:cubicBezTo>
                  <a:pt x="76" y="900"/>
                  <a:pt x="45" y="915"/>
                  <a:pt x="45" y="953"/>
                </a:cubicBezTo>
                <a:cubicBezTo>
                  <a:pt x="45" y="991"/>
                  <a:pt x="91" y="1066"/>
                  <a:pt x="91" y="1089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3635375" y="1557338"/>
            <a:ext cx="1152525" cy="1655762"/>
          </a:xfrm>
          <a:custGeom>
            <a:avLst/>
            <a:gdLst>
              <a:gd name="T0" fmla="*/ 0 w 726"/>
              <a:gd name="T1" fmla="*/ 0 h 1043"/>
              <a:gd name="T2" fmla="*/ 504825 w 726"/>
              <a:gd name="T3" fmla="*/ 71437 h 1043"/>
              <a:gd name="T4" fmla="*/ 504825 w 726"/>
              <a:gd name="T5" fmla="*/ 215900 h 1043"/>
              <a:gd name="T6" fmla="*/ 576263 w 726"/>
              <a:gd name="T7" fmla="*/ 576262 h 1043"/>
              <a:gd name="T8" fmla="*/ 649288 w 726"/>
              <a:gd name="T9" fmla="*/ 935037 h 1043"/>
              <a:gd name="T10" fmla="*/ 865188 w 726"/>
              <a:gd name="T11" fmla="*/ 1150937 h 1043"/>
              <a:gd name="T12" fmla="*/ 1008063 w 726"/>
              <a:gd name="T13" fmla="*/ 1295400 h 1043"/>
              <a:gd name="T14" fmla="*/ 1081088 w 726"/>
              <a:gd name="T15" fmla="*/ 1511300 h 1043"/>
              <a:gd name="T16" fmla="*/ 1152525 w 726"/>
              <a:gd name="T17" fmla="*/ 1655762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1043">
                <a:moveTo>
                  <a:pt x="0" y="0"/>
                </a:moveTo>
                <a:cubicBezTo>
                  <a:pt x="132" y="11"/>
                  <a:pt x="265" y="22"/>
                  <a:pt x="318" y="45"/>
                </a:cubicBezTo>
                <a:cubicBezTo>
                  <a:pt x="371" y="68"/>
                  <a:pt x="311" y="83"/>
                  <a:pt x="318" y="136"/>
                </a:cubicBezTo>
                <a:cubicBezTo>
                  <a:pt x="325" y="189"/>
                  <a:pt x="348" y="288"/>
                  <a:pt x="363" y="363"/>
                </a:cubicBezTo>
                <a:cubicBezTo>
                  <a:pt x="378" y="438"/>
                  <a:pt x="379" y="529"/>
                  <a:pt x="409" y="589"/>
                </a:cubicBezTo>
                <a:cubicBezTo>
                  <a:pt x="439" y="649"/>
                  <a:pt x="507" y="687"/>
                  <a:pt x="545" y="725"/>
                </a:cubicBezTo>
                <a:cubicBezTo>
                  <a:pt x="583" y="763"/>
                  <a:pt x="612" y="778"/>
                  <a:pt x="635" y="816"/>
                </a:cubicBezTo>
                <a:cubicBezTo>
                  <a:pt x="658" y="854"/>
                  <a:pt x="666" y="914"/>
                  <a:pt x="681" y="952"/>
                </a:cubicBezTo>
                <a:cubicBezTo>
                  <a:pt x="696" y="990"/>
                  <a:pt x="711" y="1016"/>
                  <a:pt x="726" y="1043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555875" y="2492375"/>
            <a:ext cx="1800225" cy="1031875"/>
          </a:xfrm>
          <a:custGeom>
            <a:avLst/>
            <a:gdLst>
              <a:gd name="T0" fmla="*/ 0 w 1134"/>
              <a:gd name="T1" fmla="*/ 0 h 650"/>
              <a:gd name="T2" fmla="*/ 215900 w 1134"/>
              <a:gd name="T3" fmla="*/ 73025 h 650"/>
              <a:gd name="T4" fmla="*/ 431800 w 1134"/>
              <a:gd name="T5" fmla="*/ 73025 h 650"/>
              <a:gd name="T6" fmla="*/ 647700 w 1134"/>
              <a:gd name="T7" fmla="*/ 288925 h 650"/>
              <a:gd name="T8" fmla="*/ 720725 w 1134"/>
              <a:gd name="T9" fmla="*/ 504825 h 650"/>
              <a:gd name="T10" fmla="*/ 936625 w 1134"/>
              <a:gd name="T11" fmla="*/ 720725 h 650"/>
              <a:gd name="T12" fmla="*/ 1079500 w 1134"/>
              <a:gd name="T13" fmla="*/ 720725 h 650"/>
              <a:gd name="T14" fmla="*/ 1439863 w 1134"/>
              <a:gd name="T15" fmla="*/ 865188 h 650"/>
              <a:gd name="T16" fmla="*/ 1584325 w 1134"/>
              <a:gd name="T17" fmla="*/ 1008063 h 650"/>
              <a:gd name="T18" fmla="*/ 1800225 w 1134"/>
              <a:gd name="T19" fmla="*/ 1008063 h 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4" h="650">
                <a:moveTo>
                  <a:pt x="0" y="0"/>
                </a:moveTo>
                <a:cubicBezTo>
                  <a:pt x="45" y="19"/>
                  <a:pt x="91" y="38"/>
                  <a:pt x="136" y="46"/>
                </a:cubicBezTo>
                <a:cubicBezTo>
                  <a:pt x="181" y="54"/>
                  <a:pt x="227" y="23"/>
                  <a:pt x="272" y="46"/>
                </a:cubicBezTo>
                <a:cubicBezTo>
                  <a:pt x="317" y="69"/>
                  <a:pt x="378" y="137"/>
                  <a:pt x="408" y="182"/>
                </a:cubicBezTo>
                <a:cubicBezTo>
                  <a:pt x="438" y="227"/>
                  <a:pt x="424" y="273"/>
                  <a:pt x="454" y="318"/>
                </a:cubicBezTo>
                <a:cubicBezTo>
                  <a:pt x="484" y="363"/>
                  <a:pt x="553" y="431"/>
                  <a:pt x="590" y="454"/>
                </a:cubicBezTo>
                <a:cubicBezTo>
                  <a:pt x="627" y="477"/>
                  <a:pt x="627" y="439"/>
                  <a:pt x="680" y="454"/>
                </a:cubicBezTo>
                <a:cubicBezTo>
                  <a:pt x="733" y="469"/>
                  <a:pt x="854" y="515"/>
                  <a:pt x="907" y="545"/>
                </a:cubicBezTo>
                <a:cubicBezTo>
                  <a:pt x="960" y="575"/>
                  <a:pt x="960" y="620"/>
                  <a:pt x="998" y="635"/>
                </a:cubicBezTo>
                <a:cubicBezTo>
                  <a:pt x="1036" y="650"/>
                  <a:pt x="1085" y="642"/>
                  <a:pt x="1134" y="63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2411413" y="3536950"/>
            <a:ext cx="804862" cy="1404938"/>
          </a:xfrm>
          <a:custGeom>
            <a:avLst/>
            <a:gdLst>
              <a:gd name="T0" fmla="*/ 0 w 507"/>
              <a:gd name="T1" fmla="*/ 323850 h 885"/>
              <a:gd name="T2" fmla="*/ 144462 w 507"/>
              <a:gd name="T3" fmla="*/ 36513 h 885"/>
              <a:gd name="T4" fmla="*/ 360362 w 507"/>
              <a:gd name="T5" fmla="*/ 107950 h 885"/>
              <a:gd name="T6" fmla="*/ 504825 w 507"/>
              <a:gd name="T7" fmla="*/ 179388 h 885"/>
              <a:gd name="T8" fmla="*/ 647700 w 507"/>
              <a:gd name="T9" fmla="*/ 252413 h 885"/>
              <a:gd name="T10" fmla="*/ 720725 w 507"/>
              <a:gd name="T11" fmla="*/ 396875 h 885"/>
              <a:gd name="T12" fmla="*/ 792162 w 507"/>
              <a:gd name="T13" fmla="*/ 539750 h 885"/>
              <a:gd name="T14" fmla="*/ 792162 w 507"/>
              <a:gd name="T15" fmla="*/ 755650 h 885"/>
              <a:gd name="T16" fmla="*/ 792162 w 507"/>
              <a:gd name="T17" fmla="*/ 1044575 h 885"/>
              <a:gd name="T18" fmla="*/ 720725 w 507"/>
              <a:gd name="T19" fmla="*/ 1187450 h 885"/>
              <a:gd name="T20" fmla="*/ 792162 w 507"/>
              <a:gd name="T21" fmla="*/ 1404938 h 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7" h="885">
                <a:moveTo>
                  <a:pt x="0" y="204"/>
                </a:moveTo>
                <a:cubicBezTo>
                  <a:pt x="26" y="125"/>
                  <a:pt x="53" y="46"/>
                  <a:pt x="91" y="23"/>
                </a:cubicBezTo>
                <a:cubicBezTo>
                  <a:pt x="129" y="0"/>
                  <a:pt x="189" y="53"/>
                  <a:pt x="227" y="68"/>
                </a:cubicBezTo>
                <a:cubicBezTo>
                  <a:pt x="265" y="83"/>
                  <a:pt x="288" y="98"/>
                  <a:pt x="318" y="113"/>
                </a:cubicBezTo>
                <a:cubicBezTo>
                  <a:pt x="348" y="128"/>
                  <a:pt x="385" y="136"/>
                  <a:pt x="408" y="159"/>
                </a:cubicBezTo>
                <a:cubicBezTo>
                  <a:pt x="431" y="182"/>
                  <a:pt x="439" y="220"/>
                  <a:pt x="454" y="250"/>
                </a:cubicBezTo>
                <a:cubicBezTo>
                  <a:pt x="469" y="280"/>
                  <a:pt x="491" y="302"/>
                  <a:pt x="499" y="340"/>
                </a:cubicBezTo>
                <a:cubicBezTo>
                  <a:pt x="507" y="378"/>
                  <a:pt x="499" y="423"/>
                  <a:pt x="499" y="476"/>
                </a:cubicBezTo>
                <a:cubicBezTo>
                  <a:pt x="499" y="529"/>
                  <a:pt x="506" y="613"/>
                  <a:pt x="499" y="658"/>
                </a:cubicBezTo>
                <a:cubicBezTo>
                  <a:pt x="492" y="703"/>
                  <a:pt x="454" y="710"/>
                  <a:pt x="454" y="748"/>
                </a:cubicBezTo>
                <a:cubicBezTo>
                  <a:pt x="454" y="786"/>
                  <a:pt x="492" y="862"/>
                  <a:pt x="499" y="885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148263" y="2205038"/>
            <a:ext cx="215900" cy="215900"/>
          </a:xfrm>
          <a:custGeom>
            <a:avLst/>
            <a:gdLst>
              <a:gd name="T0" fmla="*/ 107950 w 21600"/>
              <a:gd name="T1" fmla="*/ 0 h 21600"/>
              <a:gd name="T2" fmla="*/ 31615 w 21600"/>
              <a:gd name="T3" fmla="*/ 31615 h 21600"/>
              <a:gd name="T4" fmla="*/ 0 w 21600"/>
              <a:gd name="T5" fmla="*/ 107950 h 21600"/>
              <a:gd name="T6" fmla="*/ 31615 w 21600"/>
              <a:gd name="T7" fmla="*/ 184285 h 21600"/>
              <a:gd name="T8" fmla="*/ 107950 w 21600"/>
              <a:gd name="T9" fmla="*/ 215900 h 21600"/>
              <a:gd name="T10" fmla="*/ 184285 w 21600"/>
              <a:gd name="T11" fmla="*/ 184285 h 21600"/>
              <a:gd name="T12" fmla="*/ 215900 w 21600"/>
              <a:gd name="T13" fmla="*/ 107950 h 21600"/>
              <a:gd name="T14" fmla="*/ 184285 w 21600"/>
              <a:gd name="T15" fmla="*/ 316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8" name="Arc 17"/>
          <p:cNvSpPr>
            <a:spLocks/>
          </p:cNvSpPr>
          <p:nvPr/>
        </p:nvSpPr>
        <p:spPr bwMode="auto">
          <a:xfrm rot="-714825">
            <a:off x="2827338" y="3062288"/>
            <a:ext cx="1223962" cy="1727200"/>
          </a:xfrm>
          <a:custGeom>
            <a:avLst/>
            <a:gdLst>
              <a:gd name="T0" fmla="*/ 0 w 21600"/>
              <a:gd name="T1" fmla="*/ 0 h 42739"/>
              <a:gd name="T2" fmla="*/ 251536 w 21600"/>
              <a:gd name="T3" fmla="*/ 1727200 h 42739"/>
              <a:gd name="T4" fmla="*/ 0 w 21600"/>
              <a:gd name="T5" fmla="*/ 872915 h 427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7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8"/>
                  <a:pt x="14439" y="40638"/>
                  <a:pt x="4438" y="42738"/>
                </a:cubicBezTo>
              </a:path>
              <a:path w="21600" h="427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8"/>
                  <a:pt x="14439" y="40638"/>
                  <a:pt x="4438" y="427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9" name="Arc 18"/>
          <p:cNvSpPr>
            <a:spLocks/>
          </p:cNvSpPr>
          <p:nvPr/>
        </p:nvSpPr>
        <p:spPr bwMode="auto">
          <a:xfrm>
            <a:off x="2916238" y="2852738"/>
            <a:ext cx="1368425" cy="720725"/>
          </a:xfrm>
          <a:custGeom>
            <a:avLst/>
            <a:gdLst>
              <a:gd name="T0" fmla="*/ 0 w 21600"/>
              <a:gd name="T1" fmla="*/ 0 h 21600"/>
              <a:gd name="T2" fmla="*/ 1368425 w 21600"/>
              <a:gd name="T3" fmla="*/ 720725 h 21600"/>
              <a:gd name="T4" fmla="*/ 0 w 21600"/>
              <a:gd name="T5" fmla="*/ 7207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0" name="Arc 19"/>
          <p:cNvSpPr>
            <a:spLocks/>
          </p:cNvSpPr>
          <p:nvPr/>
        </p:nvSpPr>
        <p:spPr bwMode="auto">
          <a:xfrm rot="21177253" flipV="1">
            <a:off x="3995738" y="4581525"/>
            <a:ext cx="288925" cy="287338"/>
          </a:xfrm>
          <a:custGeom>
            <a:avLst/>
            <a:gdLst>
              <a:gd name="T0" fmla="*/ 0 w 21600"/>
              <a:gd name="T1" fmla="*/ 0 h 21600"/>
              <a:gd name="T2" fmla="*/ 288925 w 21600"/>
              <a:gd name="T3" fmla="*/ 287338 h 21600"/>
              <a:gd name="T4" fmla="*/ 0 w 21600"/>
              <a:gd name="T5" fmla="*/ 2873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1" name="Arc 20"/>
          <p:cNvSpPr>
            <a:spLocks/>
          </p:cNvSpPr>
          <p:nvPr/>
        </p:nvSpPr>
        <p:spPr bwMode="auto">
          <a:xfrm>
            <a:off x="2987675" y="2636838"/>
            <a:ext cx="2089150" cy="576262"/>
          </a:xfrm>
          <a:custGeom>
            <a:avLst/>
            <a:gdLst>
              <a:gd name="T0" fmla="*/ 0 w 21600"/>
              <a:gd name="T1" fmla="*/ 0 h 21600"/>
              <a:gd name="T2" fmla="*/ 2089150 w 21600"/>
              <a:gd name="T3" fmla="*/ 576262 h 21600"/>
              <a:gd name="T4" fmla="*/ 0 w 21600"/>
              <a:gd name="T5" fmla="*/ 5762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2" name="Arc 21"/>
          <p:cNvSpPr>
            <a:spLocks/>
          </p:cNvSpPr>
          <p:nvPr/>
        </p:nvSpPr>
        <p:spPr bwMode="auto">
          <a:xfrm rot="2810650">
            <a:off x="5003800" y="4005263"/>
            <a:ext cx="727075" cy="1152525"/>
          </a:xfrm>
          <a:custGeom>
            <a:avLst/>
            <a:gdLst>
              <a:gd name="T0" fmla="*/ 0 w 21600"/>
              <a:gd name="T1" fmla="*/ 0 h 21600"/>
              <a:gd name="T2" fmla="*/ 727075 w 21600"/>
              <a:gd name="T3" fmla="*/ 1152525 h 21600"/>
              <a:gd name="T4" fmla="*/ 0 w 21600"/>
              <a:gd name="T5" fmla="*/ 11525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3" name="Arc 22"/>
          <p:cNvSpPr>
            <a:spLocks/>
          </p:cNvSpPr>
          <p:nvPr/>
        </p:nvSpPr>
        <p:spPr bwMode="auto">
          <a:xfrm>
            <a:off x="3779838" y="1700213"/>
            <a:ext cx="4032250" cy="1584325"/>
          </a:xfrm>
          <a:custGeom>
            <a:avLst/>
            <a:gdLst>
              <a:gd name="T0" fmla="*/ 0 w 21600"/>
              <a:gd name="T1" fmla="*/ 0 h 21600"/>
              <a:gd name="T2" fmla="*/ 4032250 w 21600"/>
              <a:gd name="T3" fmla="*/ 1584325 h 21600"/>
              <a:gd name="T4" fmla="*/ 0 w 21600"/>
              <a:gd name="T5" fmla="*/ 15843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4932363" y="234950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/>
              <a:t>柏中</a:t>
            </a:r>
            <a:r>
              <a:rPr lang="en-US" altLang="ja-JP" sz="2400" b="1"/>
              <a:t>4.0</a:t>
            </a:r>
            <a:r>
              <a:rPr lang="ja-JP" altLang="en-US" sz="2400" b="1"/>
              <a:t>ｍ</a:t>
            </a:r>
          </a:p>
        </p:txBody>
      </p:sp>
      <p:sp>
        <p:nvSpPr>
          <p:cNvPr id="8215" name="Text Box 24"/>
          <p:cNvSpPr txBox="1">
            <a:spLocks noChangeArrowheads="1"/>
          </p:cNvSpPr>
          <p:nvPr/>
        </p:nvSpPr>
        <p:spPr bwMode="auto">
          <a:xfrm>
            <a:off x="7380288" y="33575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２．５ｍ</a:t>
            </a: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4787900" y="3284538"/>
            <a:ext cx="93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５．０ｍ</a:t>
            </a:r>
          </a:p>
        </p:txBody>
      </p: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4211638" y="37163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７．５ｍ</a:t>
            </a:r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1979613" y="30686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１０ｍ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1908175" y="422116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富士</a:t>
            </a:r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124075" y="465296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宝永山</a:t>
            </a: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2124075" y="54451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箱根</a:t>
            </a:r>
          </a:p>
        </p:txBody>
      </p:sp>
      <p:grpSp>
        <p:nvGrpSpPr>
          <p:cNvPr id="8222" name="Group 32"/>
          <p:cNvGrpSpPr>
            <a:grpSpLocks/>
          </p:cNvGrpSpPr>
          <p:nvPr/>
        </p:nvGrpSpPr>
        <p:grpSpPr bwMode="auto">
          <a:xfrm>
            <a:off x="1908175" y="3644900"/>
            <a:ext cx="1785938" cy="863600"/>
            <a:chOff x="1202" y="2309"/>
            <a:chExt cx="1125" cy="544"/>
          </a:xfrm>
        </p:grpSpPr>
        <p:sp>
          <p:nvSpPr>
            <p:cNvPr id="8226" name="Text Box 33"/>
            <p:cNvSpPr txBox="1">
              <a:spLocks noChangeArrowheads="1"/>
            </p:cNvSpPr>
            <p:nvPr/>
          </p:nvSpPr>
          <p:spPr bwMode="auto">
            <a:xfrm>
              <a:off x="1202" y="2432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１５ｍ</a:t>
              </a:r>
            </a:p>
          </p:txBody>
        </p:sp>
        <p:sp>
          <p:nvSpPr>
            <p:cNvPr id="8227" name="Arc 34"/>
            <p:cNvSpPr>
              <a:spLocks/>
            </p:cNvSpPr>
            <p:nvPr/>
          </p:nvSpPr>
          <p:spPr bwMode="auto">
            <a:xfrm rot="-1347499">
              <a:off x="1692" y="2309"/>
              <a:ext cx="635" cy="544"/>
            </a:xfrm>
            <a:custGeom>
              <a:avLst/>
              <a:gdLst>
                <a:gd name="T0" fmla="*/ 0 w 21600"/>
                <a:gd name="T1" fmla="*/ 0 h 42572"/>
                <a:gd name="T2" fmla="*/ 152 w 21600"/>
                <a:gd name="T3" fmla="*/ 544 h 42572"/>
                <a:gd name="T4" fmla="*/ 0 w 21600"/>
                <a:gd name="T5" fmla="*/ 276 h 425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</a:path>
                <a:path w="21600" h="425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38"/>
                    <a:pt x="14818" y="40194"/>
                    <a:pt x="5169" y="425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79" name="AutoShape 35"/>
          <p:cNvSpPr>
            <a:spLocks noChangeArrowheads="1"/>
          </p:cNvSpPr>
          <p:nvPr/>
        </p:nvSpPr>
        <p:spPr bwMode="auto">
          <a:xfrm rot="-1268235">
            <a:off x="2411413" y="2781300"/>
            <a:ext cx="6048375" cy="792163"/>
          </a:xfrm>
          <a:prstGeom prst="rightArrow">
            <a:avLst>
              <a:gd name="adj1" fmla="val 50000"/>
              <a:gd name="adj2" fmla="val 19088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 rot="-5400000">
            <a:off x="360363" y="2239963"/>
            <a:ext cx="2087562" cy="576262"/>
          </a:xfrm>
          <a:prstGeom prst="rightArrow">
            <a:avLst>
              <a:gd name="adj1" fmla="val 50000"/>
              <a:gd name="adj2" fmla="val 9056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219700" y="6021388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/>
              <a:t>南西の風</a:t>
            </a:r>
          </a:p>
        </p:txBody>
      </p:sp>
      <p:sp>
        <p:nvSpPr>
          <p:cNvPr id="8231" name="Arc 39"/>
          <p:cNvSpPr>
            <a:spLocks/>
          </p:cNvSpPr>
          <p:nvPr/>
        </p:nvSpPr>
        <p:spPr bwMode="auto">
          <a:xfrm rot="20574531" flipH="1">
            <a:off x="1331913" y="3429000"/>
            <a:ext cx="1441450" cy="1790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42"/>
              <a:gd name="T2" fmla="*/ 1587 w 21600"/>
              <a:gd name="T3" fmla="*/ 43142 h 43142"/>
              <a:gd name="T4" fmla="*/ 0 w 21600"/>
              <a:gd name="T5" fmla="*/ 21600 h 43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3"/>
                  <a:pt x="12870" y="42310"/>
                  <a:pt x="1586" y="43141"/>
                </a:cubicBezTo>
              </a:path>
              <a:path w="21600" h="431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3"/>
                  <a:pt x="12870" y="42310"/>
                  <a:pt x="1586" y="4314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79" grpId="1" animBg="1"/>
      <p:bldP spid="6180" grpId="0" animBg="1"/>
      <p:bldP spid="6180" grpId="1" animBg="1"/>
      <p:bldP spid="6180" grpId="2" animBg="1"/>
      <p:bldP spid="6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/>
              <a:t>柏中での火山灰の堆積速度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07375" cy="32400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柏中の関東ローム層が４</a:t>
            </a:r>
            <a:r>
              <a:rPr lang="en-US" altLang="ja-JP"/>
              <a:t>.0</a:t>
            </a:r>
            <a:r>
              <a:rPr lang="ja-JP" altLang="en-US"/>
              <a:t>ｍだから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　　　　　　　　　　　　　　４０００ｍｍ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</a:t>
            </a:r>
            <a:r>
              <a:rPr lang="en-US" altLang="ja-JP"/>
              <a:t>2</a:t>
            </a:r>
            <a:r>
              <a:rPr lang="ja-JP" altLang="en-US"/>
              <a:t>万年間かかって堆積したとして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　４０００ｍｍ／２００００年＝０．２ｍｍ</a:t>
            </a:r>
            <a:r>
              <a:rPr lang="en-US" altLang="ja-JP"/>
              <a:t>/</a:t>
            </a:r>
            <a:r>
              <a:rPr lang="ja-JP" altLang="en-US"/>
              <a:t>年</a:t>
            </a:r>
          </a:p>
          <a:p>
            <a:pPr>
              <a:lnSpc>
                <a:spcPct val="80000"/>
              </a:lnSpc>
              <a:buFontTx/>
              <a:buNone/>
            </a:pPr>
            <a:endParaRPr lang="ja-JP" altLang="en-US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</a:t>
            </a:r>
            <a:r>
              <a:rPr lang="en-US" altLang="ja-JP">
                <a:solidFill>
                  <a:srgbClr val="FF9933"/>
                </a:solidFill>
              </a:rPr>
              <a:t>1</a:t>
            </a:r>
            <a:r>
              <a:rPr lang="ja-JP" altLang="en-US">
                <a:solidFill>
                  <a:srgbClr val="FF9933"/>
                </a:solidFill>
              </a:rPr>
              <a:t>年間に０．２ｍｍ</a:t>
            </a:r>
            <a:r>
              <a:rPr lang="ja-JP" altLang="en-US"/>
              <a:t>ずつ堆積したことになる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/>
              <a:t>　　　　　　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777716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800">
                <a:solidFill>
                  <a:srgbClr val="FF6600"/>
                </a:solidFill>
              </a:rPr>
              <a:t>関東ローム</a:t>
            </a:r>
            <a:r>
              <a:rPr lang="ja-JP" altLang="en-US" sz="2800"/>
              <a:t>とは、火山灰が積もって風化し、赤褐色の粘土質（赤土）になったもの</a:t>
            </a:r>
          </a:p>
          <a:p>
            <a:pPr>
              <a:spcBef>
                <a:spcPct val="50000"/>
              </a:spcBef>
            </a:pPr>
            <a:r>
              <a:rPr lang="ja-JP" altLang="en-US" sz="2800"/>
              <a:t>ローム（</a:t>
            </a:r>
            <a:r>
              <a:rPr lang="en-US" altLang="ja-JP" sz="2800"/>
              <a:t>loam)</a:t>
            </a:r>
            <a:r>
              <a:rPr lang="ja-JP" altLang="en-US" sz="2800"/>
              <a:t>とは何か、調べてみよう！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 build="p"/>
      <p:bldP spid="9219" grpId="1" uiExpand="1" build="p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2988" y="5949950"/>
            <a:ext cx="7129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Copyright(C) 2012 / </a:t>
            </a:r>
            <a:r>
              <a:rPr lang="ja-JP" altLang="en-US" sz="1400"/>
              <a:t>柏市教育委員会　</a:t>
            </a:r>
            <a:r>
              <a:rPr lang="en-US" altLang="ja-JP" sz="1400"/>
              <a:t>H.K   All Rights Reserved.</a:t>
            </a:r>
            <a:br>
              <a:rPr lang="en-US" altLang="ja-JP" sz="1400"/>
            </a:br>
            <a:endParaRPr lang="en-US" altLang="ja-JP"/>
          </a:p>
        </p:txBody>
      </p:sp>
    </p:spTree>
  </p:cSld>
  <p:clrMapOvr>
    <a:masterClrMapping/>
  </p:clrMapOvr>
  <p:transition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01bff9cb6f0f4fdb7a2b746ebf1ce93cb1bd541"/>
</p:tagLst>
</file>

<file path=ppt/theme/theme1.xml><?xml version="1.0" encoding="utf-8"?>
<a:theme xmlns:a="http://schemas.openxmlformats.org/drawingml/2006/main" name="かぶ２">
  <a:themeElements>
    <a:clrScheme name="かぶ２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かぶ２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かぶ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かぶ２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かぶ２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かぶ２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かぶ２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かぶ２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かぶ２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かぶ２</Template>
  <TotalTime>490</TotalTime>
  <Words>296</Words>
  <Application>Microsoft Office PowerPoint</Application>
  <PresentationFormat>画面に合わせる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Calibri</vt:lpstr>
      <vt:lpstr>HGS創英角ﾎﾟｯﾌﾟ体</vt:lpstr>
      <vt:lpstr>HG創英角ﾎﾟｯﾌﾟ体</vt:lpstr>
      <vt:lpstr>かぶ２</vt:lpstr>
      <vt:lpstr>関東ローム層の厚さ</vt:lpstr>
      <vt:lpstr>1983.8.25　酒井根西小近くの露頭 </vt:lpstr>
      <vt:lpstr>関東ローム層はさらにいくつの層に見分けられますか</vt:lpstr>
      <vt:lpstr>関東ローム層の厚さ</vt:lpstr>
      <vt:lpstr>関東ローム層の厚さ</vt:lpstr>
      <vt:lpstr>関東ロームは火山灰でできている</vt:lpstr>
      <vt:lpstr>数万年間で多かった風向きは</vt:lpstr>
      <vt:lpstr>柏中での火山灰の堆積速度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関東ローム層の厚さ</dc:title>
  <dc:creator>柏市教育研究所</dc:creator>
  <cp:lastModifiedBy>柏市立教育研究所</cp:lastModifiedBy>
  <cp:revision>47</cp:revision>
  <dcterms:created xsi:type="dcterms:W3CDTF">2012-01-25T01:41:13Z</dcterms:created>
  <dcterms:modified xsi:type="dcterms:W3CDTF">2020-12-07T06:46:25Z</dcterms:modified>
</cp:coreProperties>
</file>