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79" r:id="rId3"/>
    <p:sldId id="301" r:id="rId4"/>
    <p:sldId id="308" r:id="rId5"/>
    <p:sldId id="296" r:id="rId6"/>
    <p:sldId id="309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９６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～９９ページ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260648"/>
            <a:ext cx="264687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敬意を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表す言い方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語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敬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いき</a:t>
            </a:r>
          </a:p>
        </p:txBody>
      </p:sp>
    </p:spTree>
    <p:extLst>
      <p:ext uri="{BB962C8B-B14F-4D97-AF65-F5344CB8AC3E}">
        <p14:creationId xmlns:p14="http://schemas.microsoft.com/office/powerpoint/2010/main" val="37771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へい</a:t>
            </a:r>
          </a:p>
        </p:txBody>
      </p:sp>
    </p:spTree>
    <p:extLst>
      <p:ext uri="{BB962C8B-B14F-4D97-AF65-F5344CB8AC3E}">
        <p14:creationId xmlns:p14="http://schemas.microsoft.com/office/powerpoint/2010/main" val="215736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1916832"/>
            <a:ext cx="200054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見する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5" y="44624"/>
            <a:ext cx="2492990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拝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188641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2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敬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尊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84784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そん</a:t>
            </a:r>
          </a:p>
        </p:txBody>
      </p:sp>
    </p:spTree>
    <p:extLst>
      <p:ext uri="{BB962C8B-B14F-4D97-AF65-F5344CB8AC3E}">
        <p14:creationId xmlns:p14="http://schemas.microsoft.com/office/powerpoint/2010/main" val="6953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237</TotalTime>
  <Words>37</Words>
  <Application>Microsoft Office PowerPoint</Application>
  <PresentationFormat>画面に合わせる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38</cp:revision>
  <dcterms:created xsi:type="dcterms:W3CDTF">2012-05-08T01:43:15Z</dcterms:created>
  <dcterms:modified xsi:type="dcterms:W3CDTF">2016-09-07T04:44:25Z</dcterms:modified>
</cp:coreProperties>
</file>