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79" r:id="rId3"/>
    <p:sldId id="293" r:id="rId4"/>
    <p:sldId id="294" r:id="rId5"/>
    <p:sldId id="295" r:id="rId6"/>
    <p:sldId id="266" r:id="rId7"/>
    <p:sldId id="296" r:id="rId8"/>
    <p:sldId id="297" r:id="rId9"/>
    <p:sldId id="284" r:id="rId10"/>
    <p:sldId id="298" r:id="rId11"/>
    <p:sldId id="286" r:id="rId12"/>
    <p:sldId id="299" r:id="rId13"/>
    <p:sldId id="300" r:id="rId14"/>
    <p:sldId id="301" r:id="rId15"/>
    <p:sldId id="285" r:id="rId16"/>
    <p:sldId id="302" r:id="rId17"/>
    <p:sldId id="287" r:id="rId18"/>
    <p:sldId id="303" r:id="rId19"/>
    <p:sldId id="265" r:id="rId2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６１～６２ページ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633008" y="216024"/>
            <a:ext cx="3877985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漢字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の広場②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 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複数の意味を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 もつ漢字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99392"/>
            <a:ext cx="20005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手続きを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98884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済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699792"/>
            <a:ext cx="2000548" cy="332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ます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420888"/>
            <a:ext cx="1107996" cy="95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60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君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りん</a:t>
            </a:r>
          </a:p>
        </p:txBody>
      </p:sp>
    </p:spTree>
    <p:extLst>
      <p:ext uri="{BB962C8B-B14F-4D97-AF65-F5344CB8AC3E}">
        <p14:creationId xmlns:p14="http://schemas.microsoft.com/office/powerpoint/2010/main" val="8063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温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せん</a:t>
            </a:r>
          </a:p>
        </p:txBody>
      </p:sp>
    </p:spTree>
    <p:extLst>
      <p:ext uri="{BB962C8B-B14F-4D97-AF65-F5344CB8AC3E}">
        <p14:creationId xmlns:p14="http://schemas.microsoft.com/office/powerpoint/2010/main" val="381894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けん</a:t>
            </a:r>
          </a:p>
        </p:txBody>
      </p:sp>
    </p:spTree>
    <p:extLst>
      <p:ext uri="{BB962C8B-B14F-4D97-AF65-F5344CB8AC3E}">
        <p14:creationId xmlns:p14="http://schemas.microsoft.com/office/powerpoint/2010/main" val="26978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きょう</a:t>
            </a:r>
          </a:p>
        </p:txBody>
      </p:sp>
    </p:spTree>
    <p:extLst>
      <p:ext uri="{BB962C8B-B14F-4D97-AF65-F5344CB8AC3E}">
        <p14:creationId xmlns:p14="http://schemas.microsoft.com/office/powerpoint/2010/main" val="427070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宣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268760"/>
            <a:ext cx="11079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せん</a:t>
            </a:r>
          </a:p>
        </p:txBody>
      </p:sp>
    </p:spTree>
    <p:extLst>
      <p:ext uri="{BB962C8B-B14F-4D97-AF65-F5344CB8AC3E}">
        <p14:creationId xmlns:p14="http://schemas.microsoft.com/office/powerpoint/2010/main" val="27412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席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座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844824"/>
            <a:ext cx="11079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ざ</a:t>
            </a:r>
          </a:p>
        </p:txBody>
      </p:sp>
    </p:spTree>
    <p:extLst>
      <p:ext uri="{BB962C8B-B14F-4D97-AF65-F5344CB8AC3E}">
        <p14:creationId xmlns:p14="http://schemas.microsoft.com/office/powerpoint/2010/main" val="282289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268760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せい</a:t>
            </a:r>
          </a:p>
        </p:txBody>
      </p:sp>
    </p:spTree>
    <p:extLst>
      <p:ext uri="{BB962C8B-B14F-4D97-AF65-F5344CB8AC3E}">
        <p14:creationId xmlns:p14="http://schemas.microsoft.com/office/powerpoint/2010/main" val="259816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764704"/>
            <a:ext cx="200054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太陽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6" y="429309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437112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3166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金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針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はり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じゅ</a:t>
            </a:r>
          </a:p>
        </p:txBody>
      </p:sp>
    </p:spTree>
    <p:extLst>
      <p:ext uri="{BB962C8B-B14F-4D97-AF65-F5344CB8AC3E}">
        <p14:creationId xmlns:p14="http://schemas.microsoft.com/office/powerpoint/2010/main" val="335044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警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245031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</a:t>
            </a:r>
          </a:p>
        </p:txBody>
      </p:sp>
    </p:spTree>
    <p:extLst>
      <p:ext uri="{BB962C8B-B14F-4D97-AF65-F5344CB8AC3E}">
        <p14:creationId xmlns:p14="http://schemas.microsoft.com/office/powerpoint/2010/main" val="14023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勤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1916832"/>
            <a:ext cx="20005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に返る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6" y="11663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260647"/>
            <a:ext cx="1107996" cy="20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われ</a:t>
            </a:r>
          </a:p>
        </p:txBody>
      </p:sp>
    </p:spTree>
    <p:extLst>
      <p:ext uri="{BB962C8B-B14F-4D97-AF65-F5344CB8AC3E}">
        <p14:creationId xmlns:p14="http://schemas.microsoft.com/office/powerpoint/2010/main" val="12222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2708920"/>
            <a:ext cx="200054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判所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6" y="62123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704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75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純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96136" y="1052736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じゅん</a:t>
            </a:r>
          </a:p>
        </p:txBody>
      </p:sp>
    </p:spTree>
    <p:extLst>
      <p:ext uri="{BB962C8B-B14F-4D97-AF65-F5344CB8AC3E}">
        <p14:creationId xmlns:p14="http://schemas.microsoft.com/office/powerpoint/2010/main" val="15133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205</TotalTime>
  <Words>94</Words>
  <Application>Microsoft Office PowerPoint</Application>
  <PresentationFormat>画面に合わせる (4:3)</PresentationFormat>
  <Paragraphs>76</Paragraphs>
  <Slides>19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33</cp:revision>
  <dcterms:created xsi:type="dcterms:W3CDTF">2012-05-08T01:43:15Z</dcterms:created>
  <dcterms:modified xsi:type="dcterms:W3CDTF">2016-09-07T04:28:00Z</dcterms:modified>
</cp:coreProperties>
</file>