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6"/>
  </p:notesMasterIdLst>
  <p:sldIdLst>
    <p:sldId id="256" r:id="rId2"/>
    <p:sldId id="266" r:id="rId3"/>
    <p:sldId id="283" r:id="rId4"/>
    <p:sldId id="279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65" r:id="rId15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DA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6" autoAdjust="0"/>
    <p:restoredTop sz="94604" autoAdjust="0"/>
  </p:normalViewPr>
  <p:slideViewPr>
    <p:cSldViewPr>
      <p:cViewPr varScale="1">
        <p:scale>
          <a:sx n="73" d="100"/>
          <a:sy n="73" d="100"/>
        </p:scale>
        <p:origin x="-36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6EFE71F-F37E-436D-9C6A-6C7AA7829E2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742021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C3A3372D-7C8D-461A-A8C2-D4315F47F238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10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11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12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13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B84D6D2A-1015-423B-82A1-0966B3B70EAB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14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2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3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4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5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6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7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8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9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693518-C47C-497D-A775-35BB33A2261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70345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7AFAA2-3812-4952-BBB9-F34ECC8D679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30401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BCD5C-4A66-4B13-BF51-62969E7E8F1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9760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E3FC8-D7CD-4CE6-BDE7-97F5A31396E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04591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7AF42-AEA6-4513-B1B0-DE05E2483D8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72784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5158F-4941-460B-92F6-8CDC4CD9955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8713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747CC9-DC68-40F9-B45A-25BF4E76DD0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82837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56E77-63C4-4A03-9005-0FF315D9871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004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7874BC-EE70-4A7A-90FC-86841D5F256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50652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4F8BC-96DC-4A29-BD83-7D55DBF84B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74367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57466-3B4B-4671-B1B7-1D012AE3DCE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91022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526E0E5-2A3A-49BA-B870-03360CF7A06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1031" name="Picture 7" descr="kabu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048375"/>
            <a:ext cx="407987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kabu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5513" y="6146800"/>
            <a:ext cx="4492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log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938" y="6640513"/>
            <a:ext cx="1189037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5"/>
          <p:cNvSpPr txBox="1">
            <a:spLocks noChangeArrowheads="1"/>
          </p:cNvSpPr>
          <p:nvPr/>
        </p:nvSpPr>
        <p:spPr bwMode="auto">
          <a:xfrm>
            <a:off x="7812088" y="3068638"/>
            <a:ext cx="122440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600" b="1" dirty="0" smtClean="0">
                <a:solidFill>
                  <a:schemeClr val="accent2"/>
                </a:solidFill>
              </a:rPr>
              <a:t>３７～３８ページ</a:t>
            </a:r>
            <a:endParaRPr lang="ja-JP" altLang="en-US" sz="1600" b="1" dirty="0">
              <a:solidFill>
                <a:schemeClr val="accent2"/>
              </a:solidFill>
            </a:endParaRPr>
          </a:p>
        </p:txBody>
      </p:sp>
      <p:sp>
        <p:nvSpPr>
          <p:cNvPr id="2052" name="テキスト ボックス 1"/>
          <p:cNvSpPr txBox="1">
            <a:spLocks noChangeArrowheads="1"/>
          </p:cNvSpPr>
          <p:nvPr/>
        </p:nvSpPr>
        <p:spPr bwMode="auto">
          <a:xfrm>
            <a:off x="2633008" y="0"/>
            <a:ext cx="3877985" cy="6885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8000" b="1" dirty="0">
                <a:latin typeface="HGS教科書体" pitchFamily="18" charset="-128"/>
                <a:ea typeface="HGS教科書体" pitchFamily="18" charset="-128"/>
              </a:rPr>
              <a:t>漢字</a:t>
            </a:r>
            <a:r>
              <a:rPr lang="ja-JP" altLang="en-US" sz="8000" b="1" dirty="0" smtClean="0">
                <a:latin typeface="HGS教科書体" pitchFamily="18" charset="-128"/>
                <a:ea typeface="HGS教科書体" pitchFamily="18" charset="-128"/>
              </a:rPr>
              <a:t>の広場①</a:t>
            </a:r>
            <a:endParaRPr lang="en-US" altLang="ja-JP" sz="8000" b="1" dirty="0" smtClean="0">
              <a:latin typeface="HGS教科書体" pitchFamily="18" charset="-128"/>
              <a:ea typeface="HGS教科書体" pitchFamily="18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8000" b="1" dirty="0">
                <a:latin typeface="HGS教科書体" pitchFamily="18" charset="-128"/>
                <a:ea typeface="HGS教科書体" pitchFamily="18" charset="-128"/>
              </a:rPr>
              <a:t> </a:t>
            </a:r>
            <a:r>
              <a:rPr lang="ja-JP" altLang="en-US" sz="8000" b="1" dirty="0" smtClean="0">
                <a:latin typeface="HGS教科書体" pitchFamily="18" charset="-128"/>
                <a:ea typeface="HGS教科書体" pitchFamily="18" charset="-128"/>
              </a:rPr>
              <a:t>三字以上の</a:t>
            </a:r>
            <a:endParaRPr lang="en-US" altLang="ja-JP" sz="8000" b="1" dirty="0" smtClean="0">
              <a:latin typeface="HGS教科書体" pitchFamily="18" charset="-128"/>
              <a:ea typeface="HGS教科書体" pitchFamily="18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8000" b="1" dirty="0" smtClean="0">
                <a:latin typeface="HGS教科書体" pitchFamily="18" charset="-128"/>
                <a:ea typeface="HGS教科書体" pitchFamily="18" charset="-128"/>
              </a:rPr>
              <a:t>　 熟語の構成</a:t>
            </a:r>
            <a:endParaRPr lang="ja-JP" altLang="en-US" sz="8000" b="1" dirty="0">
              <a:latin typeface="HGS教科書体" pitchFamily="18" charset="-128"/>
              <a:ea typeface="HGS教科書体" pitchFamily="18" charset="-128"/>
            </a:endParaRPr>
          </a:p>
        </p:txBody>
      </p:sp>
      <p:pic>
        <p:nvPicPr>
          <p:cNvPr id="1026" name="Picture 2" descr="X:\□WEB関係\◆自作コンテンツ\①フラッシュコンテンツ\国語\国語PPTFlash\logo\6jou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6464" y="549275"/>
            <a:ext cx="762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477756" y="1195685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規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231535" y="3969543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模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4365104"/>
            <a:ext cx="1107996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ぼ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35349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477756" y="1195685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混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231535" y="3969543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乱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4005064"/>
            <a:ext cx="1107996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らん</a:t>
            </a:r>
          </a:p>
        </p:txBody>
      </p:sp>
    </p:spTree>
    <p:extLst>
      <p:ext uri="{BB962C8B-B14F-4D97-AF65-F5344CB8AC3E}">
        <p14:creationId xmlns:p14="http://schemas.microsoft.com/office/powerpoint/2010/main" val="2779737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08077" y="4077072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置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231535" y="126930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処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1412776"/>
            <a:ext cx="1107996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しょ</a:t>
            </a:r>
          </a:p>
        </p:txBody>
      </p:sp>
    </p:spTree>
    <p:extLst>
      <p:ext uri="{BB962C8B-B14F-4D97-AF65-F5344CB8AC3E}">
        <p14:creationId xmlns:p14="http://schemas.microsoft.com/office/powerpoint/2010/main" val="2265327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477756" y="1195685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方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231535" y="3969543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策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4077072"/>
            <a:ext cx="1107996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さく</a:t>
            </a:r>
          </a:p>
        </p:txBody>
      </p:sp>
    </p:spTree>
    <p:extLst>
      <p:ext uri="{BB962C8B-B14F-4D97-AF65-F5344CB8AC3E}">
        <p14:creationId xmlns:p14="http://schemas.microsoft.com/office/powerpoint/2010/main" val="142757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68313" y="5949950"/>
            <a:ext cx="712946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 dirty="0"/>
              <a:t>Copyright (C) </a:t>
            </a:r>
            <a:r>
              <a:rPr lang="en-US" altLang="ja-JP" sz="1400" dirty="0" smtClean="0"/>
              <a:t>201</a:t>
            </a:r>
            <a:r>
              <a:rPr lang="en-US" altLang="ja-JP" sz="1400" dirty="0"/>
              <a:t>6</a:t>
            </a:r>
            <a:r>
              <a:rPr lang="en-US" altLang="ja-JP" sz="1400" dirty="0" smtClean="0"/>
              <a:t> </a:t>
            </a:r>
            <a:r>
              <a:rPr lang="en-US" altLang="ja-JP" sz="1400" dirty="0"/>
              <a:t>/ </a:t>
            </a:r>
            <a:r>
              <a:rPr lang="ja-JP" altLang="en-US" sz="1400" dirty="0"/>
              <a:t>柏市教育委員会　 </a:t>
            </a:r>
            <a:r>
              <a:rPr lang="en-US" altLang="ja-JP" sz="1400" dirty="0"/>
              <a:t>All Rights Reserved.</a:t>
            </a:r>
            <a:br>
              <a:rPr lang="en-US" altLang="ja-JP" sz="1400" dirty="0"/>
            </a:br>
            <a:endParaRPr lang="en-US" altLang="ja-JP" sz="1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477756" y="1195685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未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231535" y="3969543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熟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3573016"/>
            <a:ext cx="1107996" cy="252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じゅく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477756" y="1195685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点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231535" y="3969543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呼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4401108"/>
            <a:ext cx="1107996" cy="1260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こ</a:t>
            </a:r>
          </a:p>
        </p:txBody>
      </p:sp>
    </p:spTree>
    <p:extLst>
      <p:ext uri="{BB962C8B-B14F-4D97-AF65-F5344CB8AC3E}">
        <p14:creationId xmlns:p14="http://schemas.microsoft.com/office/powerpoint/2010/main" val="3508522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08077" y="4077072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入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231535" y="126930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吸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1124744"/>
            <a:ext cx="1107996" cy="244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きゅう</a:t>
            </a:r>
          </a:p>
        </p:txBody>
      </p:sp>
    </p:spTree>
    <p:extLst>
      <p:ext uri="{BB962C8B-B14F-4D97-AF65-F5344CB8AC3E}">
        <p14:creationId xmlns:p14="http://schemas.microsoft.com/office/powerpoint/2010/main" val="3505775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08077" y="4077072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国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231535" y="126930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諸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1412776"/>
            <a:ext cx="1107996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しょ</a:t>
            </a:r>
          </a:p>
        </p:txBody>
      </p:sp>
    </p:spTree>
    <p:extLst>
      <p:ext uri="{BB962C8B-B14F-4D97-AF65-F5344CB8AC3E}">
        <p14:creationId xmlns:p14="http://schemas.microsoft.com/office/powerpoint/2010/main" val="1513357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08077" y="4077072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力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231535" y="126930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磁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1772816"/>
            <a:ext cx="1107996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じ</a:t>
            </a:r>
          </a:p>
        </p:txBody>
      </p:sp>
    </p:spTree>
    <p:extLst>
      <p:ext uri="{BB962C8B-B14F-4D97-AF65-F5344CB8AC3E}">
        <p14:creationId xmlns:p14="http://schemas.microsoft.com/office/powerpoint/2010/main" val="2741267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477756" y="1195685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合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231535" y="3969543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奏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4077072"/>
            <a:ext cx="1107996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そう</a:t>
            </a:r>
          </a:p>
        </p:txBody>
      </p:sp>
    </p:spTree>
    <p:extLst>
      <p:ext uri="{BB962C8B-B14F-4D97-AF65-F5344CB8AC3E}">
        <p14:creationId xmlns:p14="http://schemas.microsoft.com/office/powerpoint/2010/main" val="806367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08077" y="4077072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金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231535" y="126930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賃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1268760"/>
            <a:ext cx="1107996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ちん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98166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477756" y="1195685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自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231535" y="3969543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己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4365104"/>
            <a:ext cx="1107996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こ</a:t>
            </a:r>
          </a:p>
        </p:txBody>
      </p:sp>
    </p:spTree>
    <p:extLst>
      <p:ext uri="{BB962C8B-B14F-4D97-AF65-F5344CB8AC3E}">
        <p14:creationId xmlns:p14="http://schemas.microsoft.com/office/powerpoint/2010/main" val="3928895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かぶ２">
  <a:themeElements>
    <a:clrScheme name="かぶ２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かぶ２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vert="eaVert" wrap="square">
        <a:spAutoFit/>
      </a:bodyPr>
      <a:lstStyle>
        <a:defPPr algn="ctr" eaLnBrk="1" hangingPunct="1">
          <a:defRPr sz="13000" b="1" dirty="0" smtClean="0">
            <a:latin typeface="HGS教科書体" pitchFamily="18" charset="-128"/>
            <a:ea typeface="HGS教科書体" pitchFamily="18" charset="-128"/>
          </a:defRPr>
        </a:defPPr>
      </a:lstStyle>
    </a:txDef>
  </a:objectDefaults>
  <a:extraClrSchemeLst>
    <a:extraClrScheme>
      <a:clrScheme name="かぶ２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kabucha</Template>
  <TotalTime>179</TotalTime>
  <Words>70</Words>
  <Application>Microsoft Office PowerPoint</Application>
  <PresentationFormat>画面に合わせる (4:3)</PresentationFormat>
  <Paragraphs>55</Paragraphs>
  <Slides>14</Slides>
  <Notes>14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5" baseType="lpstr">
      <vt:lpstr>かぶ２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01_kenkasita_yama</dc:title>
  <dc:creator>柏市教育研究所</dc:creator>
  <cp:lastModifiedBy>it03</cp:lastModifiedBy>
  <cp:revision>29</cp:revision>
  <dcterms:created xsi:type="dcterms:W3CDTF">2012-05-08T01:43:15Z</dcterms:created>
  <dcterms:modified xsi:type="dcterms:W3CDTF">2016-09-07T04:25:08Z</dcterms:modified>
</cp:coreProperties>
</file>