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279" r:id="rId3"/>
    <p:sldId id="282" r:id="rId4"/>
    <p:sldId id="274" r:id="rId5"/>
    <p:sldId id="266" r:id="rId6"/>
    <p:sldId id="265" r:id="rId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04" autoAdjust="0"/>
  </p:normalViewPr>
  <p:slideViewPr>
    <p:cSldViewPr>
      <p:cViewPr varScale="1">
        <p:scale>
          <a:sx n="73" d="100"/>
          <a:sy n="73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224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３３～３４ページ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059832" y="404664"/>
            <a:ext cx="3231654" cy="62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dirty="0">
                <a:latin typeface="HGS教科書体" pitchFamily="18" charset="-128"/>
                <a:ea typeface="HGS教科書体" pitchFamily="18" charset="-128"/>
              </a:rPr>
              <a:t>学校</a:t>
            </a:r>
            <a:r>
              <a:rPr lang="ja-JP" altLang="en-US" sz="6600" b="1" dirty="0" smtClean="0">
                <a:latin typeface="HGS教科書体" pitchFamily="18" charset="-128"/>
                <a:ea typeface="HGS教科書体" pitchFamily="18" charset="-128"/>
              </a:rPr>
              <a:t>案内</a:t>
            </a:r>
            <a:endParaRPr lang="en-US" altLang="ja-JP" sz="66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dirty="0">
                <a:latin typeface="HGS教科書体" pitchFamily="18" charset="-128"/>
                <a:ea typeface="HGS教科書体" pitchFamily="18" charset="-128"/>
              </a:rPr>
              <a:t> </a:t>
            </a:r>
            <a:r>
              <a:rPr lang="ja-JP" altLang="en-US" sz="6600" b="1" dirty="0" smtClean="0">
                <a:latin typeface="HGS教科書体" pitchFamily="18" charset="-128"/>
                <a:ea typeface="HGS教科書体" pitchFamily="18" charset="-128"/>
              </a:rPr>
              <a:t>パンフレットを</a:t>
            </a:r>
            <a:endParaRPr lang="en-US" altLang="ja-JP" sz="66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dirty="0" smtClean="0">
                <a:latin typeface="HGS教科書体" pitchFamily="18" charset="-128"/>
                <a:ea typeface="HGS教科書体" pitchFamily="18" charset="-128"/>
              </a:rPr>
              <a:t>　　　　作ろう</a:t>
            </a:r>
            <a:endParaRPr lang="ja-JP" altLang="en-US" sz="6600" b="1" dirty="0">
              <a:latin typeface="HGS教科書体" pitchFamily="18" charset="-128"/>
              <a:ea typeface="HGS教科書体" pitchFamily="18" charset="-128"/>
            </a:endParaRPr>
          </a:p>
        </p:txBody>
      </p:sp>
      <p:pic>
        <p:nvPicPr>
          <p:cNvPr id="1026" name="Picture 2" descr="X:\□WEB関係\◆自作コンテンツ\①フラッシュコンテンツ\国語\国語PPTFlash\logo\6jo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464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当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担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340768"/>
            <a:ext cx="110799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たん</a:t>
            </a:r>
          </a:p>
        </p:txBody>
      </p:sp>
    </p:spTree>
    <p:extLst>
      <p:ext uri="{BB962C8B-B14F-4D97-AF65-F5344CB8AC3E}">
        <p14:creationId xmlns:p14="http://schemas.microsoft.com/office/powerpoint/2010/main" val="35057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404813"/>
            <a:ext cx="2000548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一列に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170080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並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139404" y="3429099"/>
            <a:ext cx="2000548" cy="3528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べる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1916832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なら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696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47667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割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980728"/>
            <a:ext cx="110799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477756" y="2780929"/>
            <a:ext cx="2000548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err="1" smtClean="0">
                <a:latin typeface="HGS教科書体" pitchFamily="18" charset="-128"/>
                <a:ea typeface="HGS教科書体" pitchFamily="18" charset="-128"/>
              </a:rPr>
              <a:t>り算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739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発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展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77072"/>
            <a:ext cx="110799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てん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</a:t>
            </a:r>
            <a:r>
              <a:rPr lang="en-US" altLang="ja-JP" sz="1400" dirty="0"/>
              <a:t>6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163</TotalTime>
  <Words>38</Words>
  <Application>Microsoft Office PowerPoint</Application>
  <PresentationFormat>画面に合わせる (4:3)</PresentationFormat>
  <Paragraphs>24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28</cp:revision>
  <dcterms:created xsi:type="dcterms:W3CDTF">2012-05-08T01:43:15Z</dcterms:created>
  <dcterms:modified xsi:type="dcterms:W3CDTF">2016-09-13T06:12:00Z</dcterms:modified>
</cp:coreProperties>
</file>