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6" r:id="rId3"/>
    <p:sldId id="276" r:id="rId4"/>
    <p:sldId id="277" r:id="rId5"/>
    <p:sldId id="279" r:id="rId6"/>
    <p:sldId id="278" r:id="rId7"/>
    <p:sldId id="274" r:id="rId8"/>
    <p:sldId id="271" r:id="rId9"/>
    <p:sldId id="270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5" r:id="rId1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１４～１５ページ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448342" y="116632"/>
            <a:ext cx="4247317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考えや意見を</a:t>
            </a:r>
            <a:endParaRPr lang="en-US" altLang="ja-JP" sz="88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ノートに</a:t>
            </a:r>
            <a:endParaRPr lang="en-US" altLang="ja-JP" sz="88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まとめよう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保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存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ぞん</a:t>
            </a:r>
          </a:p>
        </p:txBody>
      </p:sp>
    </p:spTree>
    <p:extLst>
      <p:ext uri="{BB962C8B-B14F-4D97-AF65-F5344CB8AC3E}">
        <p14:creationId xmlns:p14="http://schemas.microsoft.com/office/powerpoint/2010/main" val="388615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鉄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棒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ぼう</a:t>
            </a:r>
          </a:p>
        </p:txBody>
      </p:sp>
    </p:spTree>
    <p:extLst>
      <p:ext uri="{BB962C8B-B14F-4D97-AF65-F5344CB8AC3E}">
        <p14:creationId xmlns:p14="http://schemas.microsoft.com/office/powerpoint/2010/main" val="176647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辞典で</a:t>
            </a: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7813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99025"/>
            <a:ext cx="200054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す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906713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さが</a:t>
            </a:r>
          </a:p>
        </p:txBody>
      </p:sp>
    </p:spTree>
    <p:extLst>
      <p:ext uri="{BB962C8B-B14F-4D97-AF65-F5344CB8AC3E}">
        <p14:creationId xmlns:p14="http://schemas.microsoft.com/office/powerpoint/2010/main" val="37569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場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砂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すな</a:t>
            </a:r>
          </a:p>
        </p:txBody>
      </p:sp>
    </p:spTree>
    <p:extLst>
      <p:ext uri="{BB962C8B-B14F-4D97-AF65-F5344CB8AC3E}">
        <p14:creationId xmlns:p14="http://schemas.microsoft.com/office/powerpoint/2010/main" val="376716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00808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272385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ぷく</a:t>
            </a:r>
          </a:p>
        </p:txBody>
      </p:sp>
    </p:spTree>
    <p:extLst>
      <p:ext uri="{BB962C8B-B14F-4D97-AF65-F5344CB8AC3E}">
        <p14:creationId xmlns:p14="http://schemas.microsoft.com/office/powerpoint/2010/main" val="152004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時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こく</a:t>
            </a:r>
          </a:p>
        </p:txBody>
      </p:sp>
    </p:spTree>
    <p:extLst>
      <p:ext uri="{BB962C8B-B14F-4D97-AF65-F5344CB8AC3E}">
        <p14:creationId xmlns:p14="http://schemas.microsoft.com/office/powerpoint/2010/main" val="393216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議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ろん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437112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</a:t>
            </a:r>
          </a:p>
        </p:txBody>
      </p:sp>
    </p:spTree>
    <p:extLst>
      <p:ext uri="{BB962C8B-B14F-4D97-AF65-F5344CB8AC3E}">
        <p14:creationId xmlns:p14="http://schemas.microsoft.com/office/powerpoint/2010/main" val="85263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03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１６～２７ページ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125450" y="692696"/>
            <a:ext cx="289310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薫風・</a:t>
            </a:r>
            <a:endParaRPr lang="en-US" altLang="ja-JP" sz="88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「迷う」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1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者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若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わか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168503" y="116632"/>
            <a:ext cx="1846659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あなたと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378958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私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995936" y="3478373"/>
            <a:ext cx="1107996" cy="254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わたし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05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51214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234942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492896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だん</a:t>
            </a: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77756" y="440057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計</a:t>
            </a:r>
          </a:p>
        </p:txBody>
      </p:sp>
    </p:spTree>
    <p:extLst>
      <p:ext uri="{BB962C8B-B14F-4D97-AF65-F5344CB8AC3E}">
        <p14:creationId xmlns:p14="http://schemas.microsoft.com/office/powerpoint/2010/main" val="18473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たく</a:t>
            </a:r>
          </a:p>
        </p:txBody>
      </p:sp>
    </p:spTree>
    <p:extLst>
      <p:ext uri="{BB962C8B-B14F-4D97-AF65-F5344CB8AC3E}">
        <p14:creationId xmlns:p14="http://schemas.microsoft.com/office/powerpoint/2010/main" val="404665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臓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ぞう</a:t>
            </a:r>
          </a:p>
        </p:txBody>
      </p:sp>
    </p:spTree>
    <p:extLst>
      <p:ext uri="{BB962C8B-B14F-4D97-AF65-F5344CB8AC3E}">
        <p14:creationId xmlns:p14="http://schemas.microsoft.com/office/powerpoint/2010/main" val="34838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154</TotalTime>
  <Words>84</Words>
  <Application>Microsoft Office PowerPoint</Application>
  <PresentationFormat>画面に合わせる (4:3)</PresentationFormat>
  <Paragraphs>69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26</cp:revision>
  <dcterms:created xsi:type="dcterms:W3CDTF">2012-05-08T01:43:15Z</dcterms:created>
  <dcterms:modified xsi:type="dcterms:W3CDTF">2016-09-07T04:23:29Z</dcterms:modified>
</cp:coreProperties>
</file>