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6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65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04" autoAdjust="0"/>
  </p:normalViewPr>
  <p:slideViewPr>
    <p:cSldViewPr>
      <p:cViewPr varScale="1">
        <p:scale>
          <a:sx n="73" d="100"/>
          <a:sy n="73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2244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１０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～１３ページ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125450" y="722312"/>
            <a:ext cx="2893100" cy="5659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引用して</a:t>
            </a:r>
            <a:endParaRPr lang="en-US" altLang="ja-JP" sz="88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800" b="1" dirty="0">
                <a:latin typeface="HGS教科書体" pitchFamily="18" charset="-128"/>
                <a:ea typeface="HGS教科書体" pitchFamily="18" charset="-128"/>
              </a:rPr>
              <a:t>　</a:t>
            </a:r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　話そう</a:t>
            </a:r>
            <a:endParaRPr lang="ja-JP" altLang="en-US" sz="8800" b="1" dirty="0">
              <a:latin typeface="HGS教科書体" pitchFamily="18" charset="-128"/>
              <a:ea typeface="HGS教科書体" pitchFamily="18" charset="-128"/>
            </a:endParaRPr>
          </a:p>
        </p:txBody>
      </p:sp>
      <p:pic>
        <p:nvPicPr>
          <p:cNvPr id="1026" name="Picture 2" descr="X:\□WEB関係\◆自作コンテンツ\①フラッシュコンテンツ\国語\国語PPTFlash\logo\6jou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464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頭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脳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077072"/>
            <a:ext cx="110799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のう</a:t>
            </a:r>
          </a:p>
        </p:txBody>
      </p:sp>
    </p:spTree>
    <p:extLst>
      <p:ext uri="{BB962C8B-B14F-4D97-AF65-F5344CB8AC3E}">
        <p14:creationId xmlns:p14="http://schemas.microsoft.com/office/powerpoint/2010/main" val="317017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</a:t>
            </a:r>
            <a:r>
              <a:rPr lang="en-US" altLang="ja-JP" sz="1400" dirty="0"/>
              <a:t>6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主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将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17032"/>
            <a:ext cx="1107996" cy="2348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しょう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188640"/>
            <a:ext cx="200054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学級日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03146" y="4797697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誌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5229200"/>
            <a:ext cx="1107996" cy="112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374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620688"/>
            <a:ext cx="200054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表と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03146" y="4077072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裏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221088"/>
            <a:ext cx="110799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うら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843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作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操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84784"/>
            <a:ext cx="110799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そう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382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服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装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077072"/>
            <a:ext cx="110799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そう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665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助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補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772816"/>
            <a:ext cx="1107996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ほ</a:t>
            </a:r>
          </a:p>
        </p:txBody>
      </p:sp>
    </p:spTree>
    <p:extLst>
      <p:ext uri="{BB962C8B-B14F-4D97-AF65-F5344CB8AC3E}">
        <p14:creationId xmlns:p14="http://schemas.microsoft.com/office/powerpoint/2010/main" val="73261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肉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筋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84784"/>
            <a:ext cx="110799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きん</a:t>
            </a:r>
          </a:p>
        </p:txBody>
      </p:sp>
    </p:spTree>
    <p:extLst>
      <p:ext uri="{BB962C8B-B14F-4D97-AF65-F5344CB8AC3E}">
        <p14:creationId xmlns:p14="http://schemas.microsoft.com/office/powerpoint/2010/main" val="194653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77756" y="51214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指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234942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揮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2708920"/>
            <a:ext cx="110799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き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477756" y="440057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者</a:t>
            </a:r>
          </a:p>
        </p:txBody>
      </p:sp>
    </p:spTree>
    <p:extLst>
      <p:ext uri="{BB962C8B-B14F-4D97-AF65-F5344CB8AC3E}">
        <p14:creationId xmlns:p14="http://schemas.microsoft.com/office/powerpoint/2010/main" val="184739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129</TotalTime>
  <Words>55</Words>
  <Application>Microsoft Office PowerPoint</Application>
  <PresentationFormat>画面に合わせる (4:3)</PresentationFormat>
  <Paragraphs>43</Paragraphs>
  <Slides>11</Slides>
  <Notes>11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25</cp:revision>
  <dcterms:created xsi:type="dcterms:W3CDTF">2012-05-08T01:43:15Z</dcterms:created>
  <dcterms:modified xsi:type="dcterms:W3CDTF">2016-09-07T04:22:21Z</dcterms:modified>
</cp:coreProperties>
</file>