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72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0EC80-29D8-4206-9B6F-DF838CE3BC24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0D359-00D7-442B-A7C1-66EF0DFA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36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44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9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1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4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88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4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D6C9E-2812-4829-B8EF-BF232ADAE78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0F7A-1A32-41FD-ADCA-2BC49F47B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93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fontAlgn="base">
              <a:spcBef>
                <a:spcPct val="5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latin typeface="Arial" charset="0"/>
                <a:ea typeface="ＭＳ Ｐゴシック" pitchFamily="50" charset="-128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latin typeface="Arial" charset="0"/>
                <a:ea typeface="ＭＳ Ｐゴシック" pitchFamily="50" charset="-128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latin typeface="Arial" charset="0"/>
                <a:ea typeface="ＭＳ Ｐゴシック" pitchFamily="50" charset="-128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>
                <a:solidFill>
                  <a:schemeClr val="tx2"/>
                </a:solidFill>
              </a:rPr>
              <a:t>５８～５９ページ</a:t>
            </a:r>
            <a:endParaRPr lang="ja-JP" altLang="en-US" dirty="0">
              <a:solidFill>
                <a:schemeClr val="tx2"/>
              </a:solidFill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863840" y="332656"/>
            <a:ext cx="341632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漢字の広場⑦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さまざまな読み方</a:t>
            </a:r>
            <a:endParaRPr lang="ja-JP" altLang="en-US" sz="6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02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4653136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業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5649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蚕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98914" y="2708920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620688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77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243172"/>
            <a:ext cx="1661993" cy="419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人間の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437112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肺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127" y="454446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7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律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54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政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党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8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欲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00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95487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場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げき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74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業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遺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485330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8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子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8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皇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54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下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へい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6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皇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后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ごう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37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292080" y="548680"/>
            <a:ext cx="1538883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目的地に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282091" y="3467010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至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93244" y="352068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529061" y="5195202"/>
            <a:ext cx="1538883" cy="15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7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度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尺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836712"/>
            <a:ext cx="11079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しゃく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03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画面に合わせる (4:3)</PresentationFormat>
  <Paragraphs>60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it04</dc:creator>
  <cp:lastModifiedBy>it03</cp:lastModifiedBy>
  <cp:revision>4</cp:revision>
  <dcterms:created xsi:type="dcterms:W3CDTF">2016-09-05T07:16:15Z</dcterms:created>
  <dcterms:modified xsi:type="dcterms:W3CDTF">2016-09-07T04:49:22Z</dcterms:modified>
</cp:coreProperties>
</file>