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5DBFB-1DF6-49E4-8AC3-35797FAC9EDB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22FE3-C295-4CD0-B0DF-320458A91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38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9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5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6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9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45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11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4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3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E29F-6FA4-4891-B91D-D9DE1D0343DF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00B29-699C-4497-83B9-8DD1852D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2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68344" y="3068638"/>
            <a:ext cx="1224831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tx2"/>
                </a:solidFill>
              </a:rPr>
              <a:t>９６～１０３ページ</a:t>
            </a:r>
            <a:endParaRPr lang="ja-JP" altLang="en-US" sz="1600" b="1" dirty="0">
              <a:solidFill>
                <a:schemeClr val="tx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860032" y="330562"/>
            <a:ext cx="1015663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 smtClean="0">
                <a:latin typeface="HGS教科書体" pitchFamily="18" charset="-128"/>
                <a:ea typeface="HGS教科書体" pitchFamily="18" charset="-128"/>
              </a:rPr>
              <a:t>言葉は時代とともに</a:t>
            </a:r>
            <a:endParaRPr lang="ja-JP" altLang="en-US" sz="54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888" y="332656"/>
            <a:ext cx="1015663" cy="553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 smtClean="0">
                <a:latin typeface="HGS教科書体" pitchFamily="18" charset="-128"/>
                <a:ea typeface="HGS教科書体" pitchFamily="18" charset="-128"/>
              </a:rPr>
              <a:t>日本語の文字</a:t>
            </a:r>
            <a:endParaRPr lang="ja-JP" altLang="en-US" sz="54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9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句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074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生日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119675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5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術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92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47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画面に合わせる (4:3)</PresentationFormat>
  <Paragraphs>18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it04</dc:creator>
  <cp:lastModifiedBy>it03</cp:lastModifiedBy>
  <cp:revision>3</cp:revision>
  <dcterms:created xsi:type="dcterms:W3CDTF">2016-09-05T07:08:11Z</dcterms:created>
  <dcterms:modified xsi:type="dcterms:W3CDTF">2016-09-07T04:49:55Z</dcterms:modified>
</cp:coreProperties>
</file>