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72" d="100"/>
          <a:sy n="72" d="100"/>
        </p:scale>
        <p:origin x="-3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87154-B2C4-46BC-BE99-7CD97AD7AE34}" type="datetimeFigureOut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D8A0FF-52D8-49DE-A53A-3D36FA8EC7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459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18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19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20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9BC9-E867-41F7-9D4A-FE60EB9D4C96}" type="datetimeFigureOut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AF868-0392-449D-86C7-8C3875710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04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9BC9-E867-41F7-9D4A-FE60EB9D4C96}" type="datetimeFigureOut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AF868-0392-449D-86C7-8C3875710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692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9BC9-E867-41F7-9D4A-FE60EB9D4C96}" type="datetimeFigureOut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AF868-0392-449D-86C7-8C3875710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596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9BC9-E867-41F7-9D4A-FE60EB9D4C96}" type="datetimeFigureOut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AF868-0392-449D-86C7-8C3875710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93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9BC9-E867-41F7-9D4A-FE60EB9D4C96}" type="datetimeFigureOut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AF868-0392-449D-86C7-8C3875710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1754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9BC9-E867-41F7-9D4A-FE60EB9D4C96}" type="datetimeFigureOut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AF868-0392-449D-86C7-8C3875710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16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9BC9-E867-41F7-9D4A-FE60EB9D4C96}" type="datetimeFigureOut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AF868-0392-449D-86C7-8C3875710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961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9BC9-E867-41F7-9D4A-FE60EB9D4C96}" type="datetimeFigureOut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AF868-0392-449D-86C7-8C3875710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544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9BC9-E867-41F7-9D4A-FE60EB9D4C96}" type="datetimeFigureOut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AF868-0392-449D-86C7-8C3875710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551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9BC9-E867-41F7-9D4A-FE60EB9D4C96}" type="datetimeFigureOut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AF868-0392-449D-86C7-8C3875710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89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9BC9-E867-41F7-9D4A-FE60EB9D4C96}" type="datetimeFigureOut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AF868-0392-449D-86C7-8C3875710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146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89BC9-E867-41F7-9D4A-FE60EB9D4C96}" type="datetimeFigureOut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AF868-0392-449D-86C7-8C3875710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540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10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tx2"/>
                </a:solidFill>
              </a:rPr>
              <a:t>５８～５９ページ</a:t>
            </a:r>
            <a:endParaRPr lang="ja-JP" altLang="en-US" sz="1600" b="1" dirty="0">
              <a:solidFill>
                <a:schemeClr val="tx2"/>
              </a:solidFill>
            </a:endParaRPr>
          </a:p>
        </p:txBody>
      </p:sp>
      <p:pic>
        <p:nvPicPr>
          <p:cNvPr id="5" name="Picture 2" descr="X:\□WEB関係\◆自作コンテンツ\①フラッシュコンテンツ\国語\国語PPTFlash\logo\6g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1631" y="540147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2863840" y="332656"/>
            <a:ext cx="3416320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di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漢字の広場⑥</a:t>
            </a:r>
            <a:endParaRPr lang="en-US" altLang="ja-JP" sz="8000" b="1" dirty="0" smtClean="0">
              <a:latin typeface="HGS教科書体" pitchFamily="18" charset="-128"/>
              <a:ea typeface="HGS教科書体" pitchFamily="18" charset="-128"/>
            </a:endParaRPr>
          </a:p>
          <a:p>
            <a:pPr algn="di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latin typeface="HGS教科書体" pitchFamily="18" charset="-128"/>
                <a:ea typeface="HGS教科書体" pitchFamily="18" charset="-128"/>
              </a:rPr>
              <a:t>同じ訓を持つ漢字</a:t>
            </a:r>
            <a:endParaRPr lang="ja-JP" altLang="en-US" sz="6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0437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89040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意</a:t>
            </a: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善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52120" y="1052736"/>
            <a:ext cx="1107996" cy="1727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ぜん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407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94364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死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3140968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亡</a:t>
            </a: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52120" y="3356992"/>
            <a:ext cx="1107996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ぼう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0003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3741004" y="2186843"/>
            <a:ext cx="1661993" cy="4193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800" b="1" dirty="0">
                <a:latin typeface="HGS教科書体" pitchFamily="18" charset="-128"/>
                <a:ea typeface="HGS教科書体" pitchFamily="18" charset="-128"/>
              </a:rPr>
              <a:t>式会社</a:t>
            </a: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3517866" y="476672"/>
            <a:ext cx="2108269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5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株</a:t>
            </a:r>
            <a:endParaRPr lang="ja-JP" altLang="en-US" sz="125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5724128" y="476672"/>
            <a:ext cx="1107996" cy="162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かぶ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1891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94364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民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3140968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衆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52120" y="3068960"/>
            <a:ext cx="1107996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しゅう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599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2863509"/>
            <a:ext cx="2000548" cy="3301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業員</a:t>
            </a: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従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768260" y="836712"/>
            <a:ext cx="1107996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じゅう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7817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2863509"/>
            <a:ext cx="2000548" cy="3301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の布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絹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768260" y="1196752"/>
            <a:ext cx="1107996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きぬ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05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89040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分</a:t>
            </a: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糖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52120" y="1052736"/>
            <a:ext cx="1107996" cy="1727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とう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2288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89040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教</a:t>
            </a: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宗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52120" y="836712"/>
            <a:ext cx="1107996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しゅう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791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94364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階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3140968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層</a:t>
            </a: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52120" y="3284984"/>
            <a:ext cx="1107996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そう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7586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4653136"/>
            <a:ext cx="2000548" cy="1789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行</a:t>
            </a: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2564904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孝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598914" y="2708920"/>
            <a:ext cx="1107996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こう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571726" y="620688"/>
            <a:ext cx="2000548" cy="1789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親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4727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89040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職</a:t>
            </a: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就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52120" y="908720"/>
            <a:ext cx="1107996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しゅう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1837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559253"/>
            <a:ext cx="2000548" cy="3301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魚の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4005063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骨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768260" y="4149080"/>
            <a:ext cx="1107996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ほね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6375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119744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94364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興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3140968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奮</a:t>
            </a: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52120" y="3284984"/>
            <a:ext cx="1107996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ふん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7440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94364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同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3140968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盟</a:t>
            </a: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52120" y="3284984"/>
            <a:ext cx="1107996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めい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9948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89040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命</a:t>
            </a: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革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52120" y="1052736"/>
            <a:ext cx="1107996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かく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209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3741004" y="2186843"/>
            <a:ext cx="1661993" cy="4193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800" b="1" dirty="0" smtClean="0">
                <a:latin typeface="HGS教科書体" pitchFamily="18" charset="-128"/>
                <a:ea typeface="HGS教科書体" pitchFamily="18" charset="-128"/>
              </a:rPr>
              <a:t>を産む</a:t>
            </a:r>
            <a:endParaRPr lang="ja-JP" altLang="en-US" sz="108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3517866" y="476672"/>
            <a:ext cx="2108269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5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卵</a:t>
            </a:r>
            <a:endParaRPr lang="ja-JP" altLang="en-US" sz="125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5724128" y="332656"/>
            <a:ext cx="1107996" cy="2700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たまご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0732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89040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前</a:t>
            </a: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寸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52120" y="1052736"/>
            <a:ext cx="1107996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すん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393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4653136"/>
            <a:ext cx="2000548" cy="1789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業</a:t>
            </a: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2564904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鋼</a:t>
            </a: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598914" y="2708920"/>
            <a:ext cx="1107996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こう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571726" y="620688"/>
            <a:ext cx="2000548" cy="1789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鉄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5198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2863509"/>
            <a:ext cx="2000548" cy="3301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え物</a:t>
            </a: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供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768260" y="1124744"/>
            <a:ext cx="1107996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そな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460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106</Words>
  <Application>Microsoft Office PowerPoint</Application>
  <PresentationFormat>画面に合わせる (4:3)</PresentationFormat>
  <Paragraphs>84</Paragraphs>
  <Slides>21</Slides>
  <Notes>21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2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it04</dc:creator>
  <cp:lastModifiedBy>it03</cp:lastModifiedBy>
  <cp:revision>5</cp:revision>
  <dcterms:created xsi:type="dcterms:W3CDTF">2016-09-05T06:51:15Z</dcterms:created>
  <dcterms:modified xsi:type="dcterms:W3CDTF">2016-09-07T04:51:08Z</dcterms:modified>
</cp:coreProperties>
</file>