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91" r:id="rId2"/>
    <p:sldId id="304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06" r:id="rId14"/>
    <p:sldId id="319" r:id="rId15"/>
    <p:sldId id="320" r:id="rId16"/>
    <p:sldId id="321" r:id="rId17"/>
    <p:sldId id="265" r:id="rId1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６６～８５ページ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pic>
        <p:nvPicPr>
          <p:cNvPr id="5" name="Picture 2" descr="X:\□WEB関係\◆自作コンテンツ\①フラッシュコンテンツ\国語\国語PPTFlash\logo\6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0147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603860" y="908720"/>
            <a:ext cx="1661993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伊能忠敬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579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解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誤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557338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ご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55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580112" y="548680"/>
            <a:ext cx="153888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 smtClean="0">
                <a:latin typeface="HGS教科書体" pitchFamily="18" charset="-128"/>
                <a:ea typeface="HGS教科書体" pitchFamily="18" charset="-128"/>
              </a:rPr>
              <a:t>入会を</a:t>
            </a:r>
            <a:endParaRPr lang="ja-JP" altLang="en-US" sz="10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2421068" y="1522794"/>
            <a:ext cx="218521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認</a:t>
            </a:r>
            <a:endParaRPr lang="ja-JP" altLang="en-US" sz="13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232221" y="1576471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みと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668038" y="3250986"/>
            <a:ext cx="1538883" cy="356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>
                <a:latin typeface="HGS教科書体" pitchFamily="18" charset="-128"/>
                <a:ea typeface="HGS教科書体" pitchFamily="18" charset="-128"/>
              </a:rPr>
              <a:t>める</a:t>
            </a:r>
          </a:p>
        </p:txBody>
      </p:sp>
    </p:spTree>
    <p:extLst>
      <p:ext uri="{BB962C8B-B14F-4D97-AF65-F5344CB8AC3E}">
        <p14:creationId xmlns:p14="http://schemas.microsoft.com/office/powerpoint/2010/main" val="109460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580112" y="548680"/>
            <a:ext cx="153888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 smtClean="0">
                <a:latin typeface="HGS教科書体" pitchFamily="18" charset="-128"/>
                <a:ea typeface="HGS教科書体" pitchFamily="18" charset="-128"/>
              </a:rPr>
              <a:t>手紙を</a:t>
            </a:r>
            <a:endParaRPr lang="ja-JP" altLang="en-US" sz="10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2421068" y="1522794"/>
            <a:ext cx="218521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届</a:t>
            </a:r>
            <a:endParaRPr lang="ja-JP" altLang="en-US" sz="13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232221" y="1576471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とど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668038" y="3395002"/>
            <a:ext cx="1538883" cy="298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>
                <a:latin typeface="HGS教科書体" pitchFamily="18" charset="-128"/>
                <a:ea typeface="HGS教科書体" pitchFamily="18" charset="-128"/>
              </a:rPr>
              <a:t>ける</a:t>
            </a:r>
          </a:p>
        </p:txBody>
      </p:sp>
    </p:spTree>
    <p:extLst>
      <p:ext uri="{BB962C8B-B14F-4D97-AF65-F5344CB8AC3E}">
        <p14:creationId xmlns:p14="http://schemas.microsoft.com/office/powerpoint/2010/main" val="16118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す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97099"/>
            <a:ext cx="1107996" cy="259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やく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99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下町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83671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城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620688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18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4653136"/>
            <a:ext cx="2000548" cy="178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板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256490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覧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98914" y="2708920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らん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1726" y="620688"/>
            <a:ext cx="2000548" cy="178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回</a:t>
            </a:r>
          </a:p>
        </p:txBody>
      </p:sp>
    </p:spTree>
    <p:extLst>
      <p:ext uri="{BB962C8B-B14F-4D97-AF65-F5344CB8AC3E}">
        <p14:creationId xmlns:p14="http://schemas.microsoft.com/office/powerpoint/2010/main" val="416880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580112" y="548680"/>
            <a:ext cx="153888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 smtClean="0">
                <a:latin typeface="HGS教科書体" pitchFamily="18" charset="-128"/>
                <a:ea typeface="HGS教科書体" pitchFamily="18" charset="-128"/>
              </a:rPr>
              <a:t>税金を</a:t>
            </a:r>
            <a:endParaRPr lang="ja-JP" altLang="en-US" sz="10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2421068" y="1522794"/>
            <a:ext cx="218521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納</a:t>
            </a:r>
            <a:endParaRPr lang="ja-JP" altLang="en-US" sz="13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232221" y="1576471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おさ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668038" y="3395002"/>
            <a:ext cx="1538883" cy="298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>
                <a:latin typeface="HGS教科書体" pitchFamily="18" charset="-128"/>
                <a:ea typeface="HGS教科書体" pitchFamily="18" charset="-128"/>
              </a:rPr>
              <a:t>める</a:t>
            </a:r>
          </a:p>
        </p:txBody>
      </p:sp>
    </p:spTree>
    <p:extLst>
      <p:ext uri="{BB962C8B-B14F-4D97-AF65-F5344CB8AC3E}">
        <p14:creationId xmlns:p14="http://schemas.microsoft.com/office/powerpoint/2010/main" val="103045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問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難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24744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なん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00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府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幕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24744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ばく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968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勝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優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24744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ゆう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44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292080" y="548680"/>
            <a:ext cx="153888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 smtClean="0">
                <a:latin typeface="HGS教科書体" pitchFamily="18" charset="-128"/>
                <a:ea typeface="HGS教科書体" pitchFamily="18" charset="-128"/>
              </a:rPr>
              <a:t>家を</a:t>
            </a:r>
            <a:endParaRPr lang="ja-JP" altLang="en-US" sz="10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2282091" y="1450786"/>
            <a:ext cx="218521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訪</a:t>
            </a:r>
            <a:endParaRPr lang="ja-JP" altLang="en-US" sz="13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93244" y="1504463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たず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529061" y="3178978"/>
            <a:ext cx="1538883" cy="356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>
                <a:latin typeface="HGS教科書体" pitchFamily="18" charset="-128"/>
                <a:ea typeface="HGS教科書体" pitchFamily="18" charset="-128"/>
              </a:rPr>
              <a:t>ねる</a:t>
            </a:r>
          </a:p>
        </p:txBody>
      </p:sp>
    </p:spTree>
    <p:extLst>
      <p:ext uri="{BB962C8B-B14F-4D97-AF65-F5344CB8AC3E}">
        <p14:creationId xmlns:p14="http://schemas.microsoft.com/office/powerpoint/2010/main" val="246406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2699792" y="2674920"/>
            <a:ext cx="1538883" cy="399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 smtClean="0">
                <a:latin typeface="HGS教科書体" pitchFamily="18" charset="-128"/>
                <a:ea typeface="HGS教科書体" pitchFamily="18" charset="-128"/>
              </a:rPr>
              <a:t>しかる</a:t>
            </a:r>
            <a:endParaRPr lang="ja-JP" altLang="en-US" sz="10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4434482" y="586689"/>
            <a:ext cx="218521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厳</a:t>
            </a:r>
            <a:endParaRPr lang="ja-JP" altLang="en-US" sz="13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6245635" y="640366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きび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4681452" y="2314881"/>
            <a:ext cx="1538883" cy="356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>
                <a:latin typeface="HGS教科書体" pitchFamily="18" charset="-128"/>
                <a:ea typeface="HGS教科書体" pitchFamily="18" charset="-128"/>
              </a:rPr>
              <a:t>しく</a:t>
            </a:r>
          </a:p>
        </p:txBody>
      </p:sp>
    </p:spTree>
    <p:extLst>
      <p:ext uri="{BB962C8B-B14F-4D97-AF65-F5344CB8AC3E}">
        <p14:creationId xmlns:p14="http://schemas.microsoft.com/office/powerpoint/2010/main" val="165309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559253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最高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400506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潮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3717032"/>
            <a:ext cx="11079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29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岸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沿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えん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135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日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翌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よく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307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228</TotalTime>
  <Words>88</Words>
  <Application>Microsoft Office PowerPoint</Application>
  <PresentationFormat>画面に合わせる (4:3)</PresentationFormat>
  <Paragraphs>71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34</cp:revision>
  <dcterms:created xsi:type="dcterms:W3CDTF">2012-05-08T01:43:15Z</dcterms:created>
  <dcterms:modified xsi:type="dcterms:W3CDTF">2016-09-07T04:52:28Z</dcterms:modified>
</cp:coreProperties>
</file>