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91" r:id="rId2"/>
    <p:sldId id="293" r:id="rId3"/>
    <p:sldId id="299" r:id="rId4"/>
    <p:sldId id="300" r:id="rId5"/>
    <p:sldId id="294" r:id="rId6"/>
    <p:sldId id="301" r:id="rId7"/>
    <p:sldId id="302" r:id="rId8"/>
    <p:sldId id="303" r:id="rId9"/>
    <p:sldId id="26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６０～６４ページ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971836" y="332656"/>
            <a:ext cx="1200329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私の大切な一冊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5" name="Picture 2" descr="X:\□WEB関係\◆自作コンテンツ\①フラッシュコンテンツ\国語\国語PPTFlash\logo\6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0147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9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別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冊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356992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88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宙船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0872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宇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1412776"/>
            <a:ext cx="11079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34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63509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づり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0872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宙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90872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6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89040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族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貴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1484710"/>
            <a:ext cx="1107996" cy="86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</a:p>
        </p:txBody>
      </p:sp>
    </p:spTree>
    <p:extLst>
      <p:ext uri="{BB962C8B-B14F-4D97-AF65-F5344CB8AC3E}">
        <p14:creationId xmlns:p14="http://schemas.microsoft.com/office/powerpoint/2010/main" val="23312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著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3429000"/>
            <a:ext cx="110799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ちょ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98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559253"/>
            <a:ext cx="2000548" cy="330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平均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400506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値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768260" y="4437112"/>
            <a:ext cx="110799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ち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21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94364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14096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障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52120" y="2996952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52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197</TotalTime>
  <Words>48</Words>
  <Application>Microsoft Office PowerPoint</Application>
  <PresentationFormat>画面に合わせる (4:3)</PresentationFormat>
  <Paragraphs>33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28</cp:revision>
  <dcterms:created xsi:type="dcterms:W3CDTF">2012-05-08T01:43:15Z</dcterms:created>
  <dcterms:modified xsi:type="dcterms:W3CDTF">2016-09-07T02:13:46Z</dcterms:modified>
</cp:coreProperties>
</file>