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91" r:id="rId2"/>
    <p:sldId id="299" r:id="rId3"/>
    <p:sldId id="293" r:id="rId4"/>
    <p:sldId id="304" r:id="rId5"/>
    <p:sldId id="305" r:id="rId6"/>
    <p:sldId id="306" r:id="rId7"/>
    <p:sldId id="307" r:id="rId8"/>
    <p:sldId id="308" r:id="rId9"/>
    <p:sldId id="265" r:id="rId10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smtClean="0">
                <a:solidFill>
                  <a:schemeClr val="accent2"/>
                </a:solidFill>
              </a:rPr>
              <a:t>５８～５９ページ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pic>
        <p:nvPicPr>
          <p:cNvPr id="5" name="Picture 2" descr="X:\□WEB関係\◆自作コンテンツ\①フラッシュコンテンツ\国語\国語PPTFlash\logo\6g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631" y="540147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248561" y="332656"/>
            <a:ext cx="2646878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漢字の広場⑤</a:t>
            </a:r>
            <a:endParaRPr lang="en-US" altLang="ja-JP" sz="80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>
                <a:latin typeface="HGS教科書体" pitchFamily="18" charset="-128"/>
                <a:ea typeface="HGS教科書体" pitchFamily="18" charset="-128"/>
              </a:rPr>
              <a:t>音</a:t>
            </a: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を表す部分</a:t>
            </a:r>
            <a:endParaRPr lang="ja-JP" altLang="en-US" sz="8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5796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2863509"/>
            <a:ext cx="2000548" cy="330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の上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08720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机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768260" y="620688"/>
            <a:ext cx="1107996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つくえ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7344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94364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県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314096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庁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3140968"/>
            <a:ext cx="1107996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ちょう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0888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89040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判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批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1557338"/>
            <a:ext cx="1107996" cy="172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ひ</a:t>
            </a:r>
          </a:p>
        </p:txBody>
      </p:sp>
    </p:spTree>
    <p:extLst>
      <p:ext uri="{BB962C8B-B14F-4D97-AF65-F5344CB8AC3E}">
        <p14:creationId xmlns:p14="http://schemas.microsoft.com/office/powerpoint/2010/main" val="617001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89040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告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忠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981075"/>
            <a:ext cx="1107996" cy="2591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ちゅう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77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89040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実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誠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1197099"/>
            <a:ext cx="1107996" cy="2591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せい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9967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94364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内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314096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閣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3284984"/>
            <a:ext cx="1107996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かく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1154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89040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茶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紅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1197099"/>
            <a:ext cx="1107996" cy="2591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こう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1975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205</TotalTime>
  <Words>52</Words>
  <Application>Microsoft Office PowerPoint</Application>
  <PresentationFormat>画面に合わせる (4:3)</PresentationFormat>
  <Paragraphs>34</Paragraphs>
  <Slides>9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30</cp:revision>
  <dcterms:created xsi:type="dcterms:W3CDTF">2012-05-08T01:43:15Z</dcterms:created>
  <dcterms:modified xsi:type="dcterms:W3CDTF">2016-09-07T02:12:39Z</dcterms:modified>
</cp:coreProperties>
</file>