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270" r:id="rId3"/>
    <p:sldId id="279" r:id="rId4"/>
    <p:sldId id="280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65" r:id="rId1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04" autoAdjust="0"/>
  </p:normalViewPr>
  <p:slideViewPr>
    <p:cSldViewPr>
      <p:cViewPr varScale="1">
        <p:scale>
          <a:sx n="73" d="100"/>
          <a:sy n="73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３８～４９ページ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484773" y="332656"/>
            <a:ext cx="2646878" cy="630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ぼくの世界、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　　君</a:t>
            </a: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の世界</a:t>
            </a:r>
          </a:p>
        </p:txBody>
      </p:sp>
      <p:pic>
        <p:nvPicPr>
          <p:cNvPr id="1026" name="Picture 2" descr="X:\□WEB関係\◆自作コンテンツ\①フラッシュコンテンツ\国語\国語PPTFlash\logo\6g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631" y="540147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大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拡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125290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580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作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創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125290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そう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295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3741004" y="314635"/>
            <a:ext cx="1661993" cy="304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800" b="1" dirty="0" smtClean="0">
                <a:latin typeface="HGS教科書体" pitchFamily="18" charset="-128"/>
                <a:ea typeface="HGS教科書体" pitchFamily="18" charset="-128"/>
              </a:rPr>
              <a:t>頭が</a:t>
            </a:r>
            <a:endParaRPr lang="ja-JP" altLang="en-US" sz="108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3517866" y="3069505"/>
            <a:ext cx="2108269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5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痛</a:t>
            </a:r>
            <a:endParaRPr lang="ja-JP" altLang="en-US" sz="125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500989" y="3176315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いた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741004" y="4869160"/>
            <a:ext cx="1661993" cy="1521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800" b="1" dirty="0" smtClean="0">
                <a:latin typeface="HGS教科書体" pitchFamily="18" charset="-128"/>
                <a:ea typeface="HGS教科書体" pitchFamily="18" charset="-128"/>
              </a:rPr>
              <a:t>い</a:t>
            </a:r>
            <a:endParaRPr lang="ja-JP" altLang="en-US" sz="108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08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3741004" y="314635"/>
            <a:ext cx="1661993" cy="304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800" b="1" dirty="0" smtClean="0">
                <a:latin typeface="HGS教科書体" pitchFamily="18" charset="-128"/>
                <a:ea typeface="HGS教科書体" pitchFamily="18" charset="-128"/>
              </a:rPr>
              <a:t>土を</a:t>
            </a:r>
            <a:endParaRPr lang="ja-JP" altLang="en-US" sz="108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3517866" y="3069505"/>
            <a:ext cx="2108269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5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盛</a:t>
            </a:r>
            <a:endParaRPr lang="ja-JP" altLang="en-US" sz="125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500989" y="3464347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も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741004" y="4869160"/>
            <a:ext cx="1661993" cy="1521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800" b="1" dirty="0" smtClean="0">
                <a:latin typeface="HGS教科書体" pitchFamily="18" charset="-128"/>
                <a:ea typeface="HGS教科書体" pitchFamily="18" charset="-128"/>
              </a:rPr>
              <a:t>る</a:t>
            </a:r>
            <a:endParaRPr lang="ja-JP" altLang="en-US" sz="108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561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2863509"/>
            <a:ext cx="2000548" cy="33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い子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幼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68260" y="764704"/>
            <a:ext cx="110799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おさな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904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3741004" y="2186843"/>
            <a:ext cx="1661993" cy="419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800" b="1" dirty="0" smtClean="0">
                <a:latin typeface="HGS教科書体" pitchFamily="18" charset="-128"/>
                <a:ea typeface="HGS教科書体" pitchFamily="18" charset="-128"/>
              </a:rPr>
              <a:t>倉地帯</a:t>
            </a:r>
            <a:endParaRPr lang="ja-JP" altLang="en-US" sz="108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3517866" y="476672"/>
            <a:ext cx="2108269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5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穀</a:t>
            </a:r>
            <a:endParaRPr lang="ja-JP" altLang="en-US" sz="125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724128" y="584027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こく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9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2863509"/>
            <a:ext cx="2000548" cy="33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製品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764704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乳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68260" y="620688"/>
            <a:ext cx="110799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にゅう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133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94364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資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14096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源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3356992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げん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066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3894892" y="2060848"/>
            <a:ext cx="1354217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法記念日</a:t>
            </a:r>
            <a:endParaRPr lang="ja-JP" altLang="en-US" sz="88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3517866" y="332656"/>
            <a:ext cx="210826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5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憲</a:t>
            </a:r>
            <a:endParaRPr lang="ja-JP" altLang="en-US" sz="125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580112" y="404664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けん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407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2863509"/>
            <a:ext cx="2000548" cy="33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門家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764704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専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68260" y="908720"/>
            <a:ext cx="110799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せん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860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167</TotalTime>
  <Words>66</Words>
  <Application>Microsoft Office PowerPoint</Application>
  <PresentationFormat>画面に合わせる (4:3)</PresentationFormat>
  <Paragraphs>48</Paragraphs>
  <Slides>12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25</cp:revision>
  <dcterms:created xsi:type="dcterms:W3CDTF">2012-05-08T01:43:15Z</dcterms:created>
  <dcterms:modified xsi:type="dcterms:W3CDTF">2016-09-07T04:55:08Z</dcterms:modified>
</cp:coreProperties>
</file>