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6" r:id="rId3"/>
    <p:sldId id="270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5" r:id="rId15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８～３１ページ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715879" y="332656"/>
            <a:ext cx="1415772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主語を整える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362110" y="332656"/>
            <a:ext cx="1415772" cy="553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きつねの窓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林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密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25290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みつ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838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れ物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忘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40288" y="1196752"/>
            <a:ext cx="1107996" cy="169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わす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0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山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頂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08104" y="2996952"/>
            <a:ext cx="110799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6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決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否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80112" y="1557338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ひ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12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便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郵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052736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ゆう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314635"/>
            <a:ext cx="1661993" cy="304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布を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3069505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染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00989" y="3176315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そめ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741004" y="4869160"/>
            <a:ext cx="1661993" cy="152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病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124744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05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741004" y="2186843"/>
            <a:ext cx="1661993" cy="419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800" b="1" dirty="0" smtClean="0">
                <a:latin typeface="HGS教科書体" pitchFamily="18" charset="-128"/>
                <a:ea typeface="HGS教科書体" pitchFamily="18" charset="-128"/>
              </a:rPr>
              <a:t>を張る</a:t>
            </a:r>
            <a:endParaRPr lang="ja-JP" altLang="en-US" sz="108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517866" y="476672"/>
            <a:ext cx="210826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5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胸</a:t>
            </a:r>
            <a:endParaRPr lang="ja-JP" altLang="en-US" sz="125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724128" y="584027"/>
            <a:ext cx="1107996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むね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36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出所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派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1412776"/>
            <a:ext cx="11079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3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枚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6992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まい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352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激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6252" y="1125290"/>
            <a:ext cx="1107996" cy="172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げき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48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神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秘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645024"/>
            <a:ext cx="110799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ぴ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15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01_syugo-kitsune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149</TotalTime>
  <Words>74</Words>
  <Application>Microsoft Office PowerPoint</Application>
  <PresentationFormat>画面に合わせる (4:3)</PresentationFormat>
  <Paragraphs>55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01_syugo-kitsune</dc:title>
  <dc:creator>柏市教育研究所</dc:creator>
  <cp:lastModifiedBy>it04</cp:lastModifiedBy>
  <cp:revision>25</cp:revision>
  <dcterms:created xsi:type="dcterms:W3CDTF">2012-05-08T01:43:15Z</dcterms:created>
  <dcterms:modified xsi:type="dcterms:W3CDTF">2016-09-23T04:27:03Z</dcterms:modified>
</cp:coreProperties>
</file>