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389" r:id="rId3"/>
    <p:sldId id="394" r:id="rId4"/>
    <p:sldId id="396" r:id="rId5"/>
    <p:sldId id="344" r:id="rId6"/>
    <p:sldId id="397" r:id="rId7"/>
    <p:sldId id="398" r:id="rId8"/>
    <p:sldId id="399" r:id="rId9"/>
    <p:sldId id="363" r:id="rId10"/>
  </p:sldIdLst>
  <p:sldSz cx="9144000" cy="6858000" type="screen4x3"/>
  <p:notesSz cx="6858000" cy="9144000"/>
  <p:custDataLst>
    <p:tags r:id="rId1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660"/>
  </p:normalViewPr>
  <p:slideViewPr>
    <p:cSldViewPr>
      <p:cViewPr varScale="1">
        <p:scale>
          <a:sx n="68" d="100"/>
          <a:sy n="68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05D4EC-4416-4709-A88F-176FBCC0F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8966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51CBF9B-B29D-48F7-A97D-E78A3FB158F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65D4172-5170-424C-BB28-FA4106284105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6A7FFAC-9410-4F85-9416-A859D29BD67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D0F164E-F949-4E4B-9469-8873264370E5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6FCFC5B-8DD4-4C99-BFF3-8F2CA91A5D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FE49634-9975-4B81-AAD8-3B3BB97BECBD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48547F8-3257-41EC-B867-D007F0BCCA30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2077924-9393-4766-A4D6-444B4F6395A4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24F4E56-937F-4B68-B7CF-F31B95A256D3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E59D3-356C-4E15-8494-79D945FE19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768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9439B-47AA-48CC-86BA-A084101447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215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87ADF-6EB1-47F0-A9AF-8A0A63C7CB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07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4A5B-71DD-4411-9FE5-AFEE7F3A16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4769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93A07-6EDD-4645-92A4-05013B647B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9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29149-0DED-43C4-B6A2-D4AFCEDE05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757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5439-7FA4-4F51-A899-E3762F063A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009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B56E-AC78-482B-AFFD-A65B7D2064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3119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F59-0B36-4BBB-A609-20F8A9E371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8670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B04E-B0A3-46FA-8CF5-11AA0A8EE6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79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3072-DCD9-4EF7-862E-AC399C9E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453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025F8D-5887-4371-9FA9-F393B58CF4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1709737" y="2979738"/>
            <a:ext cx="5832475" cy="971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言葉の種類</a:t>
            </a:r>
          </a:p>
        </p:txBody>
      </p:sp>
      <p:pic>
        <p:nvPicPr>
          <p:cNvPr id="2051" name="Picture 22" descr="5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52863" y="1123950"/>
            <a:ext cx="1511300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毛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 rot="5400000">
            <a:off x="3780632" y="4336256"/>
            <a:ext cx="1619250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布</a:t>
            </a:r>
          </a:p>
        </p:txBody>
      </p:sp>
      <p:sp>
        <p:nvSpPr>
          <p:cNvPr id="306180" name="WordArt 4"/>
          <p:cNvSpPr>
            <a:spLocks noChangeArrowheads="1" noChangeShapeType="1" noTextEdit="1"/>
          </p:cNvSpPr>
          <p:nvPr/>
        </p:nvSpPr>
        <p:spPr bwMode="auto">
          <a:xfrm rot="5400000">
            <a:off x="5471319" y="4893469"/>
            <a:ext cx="793750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/>
          <p:cNvSpPr>
            <a:spLocks noChangeArrowheads="1" noChangeShapeType="1" noTextEdit="1"/>
          </p:cNvSpPr>
          <p:nvPr/>
        </p:nvSpPr>
        <p:spPr bwMode="auto">
          <a:xfrm rot="5400000">
            <a:off x="3802857" y="2655094"/>
            <a:ext cx="1547812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在</a:t>
            </a:r>
          </a:p>
        </p:txBody>
      </p:sp>
      <p:sp>
        <p:nvSpPr>
          <p:cNvPr id="316420" name="WordArt 4"/>
          <p:cNvSpPr>
            <a:spLocks noChangeArrowheads="1" noChangeShapeType="1" noTextEdit="1"/>
          </p:cNvSpPr>
          <p:nvPr/>
        </p:nvSpPr>
        <p:spPr bwMode="auto">
          <a:xfrm rot="5400000">
            <a:off x="5399088" y="3194050"/>
            <a:ext cx="938212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ざい</a:t>
            </a:r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 rot="5400000">
            <a:off x="3906838" y="819150"/>
            <a:ext cx="1403350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所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 rot="5400000">
            <a:off x="3874294" y="4707732"/>
            <a:ext cx="1404937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8582" y="1232694"/>
            <a:ext cx="1547812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所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 rot="5400000">
            <a:off x="3762376" y="4275137"/>
            <a:ext cx="1655762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属</a:t>
            </a:r>
          </a:p>
        </p:txBody>
      </p:sp>
      <p:sp>
        <p:nvSpPr>
          <p:cNvPr id="306180" name="WordArt 4"/>
          <p:cNvSpPr>
            <a:spLocks noChangeArrowheads="1" noChangeShapeType="1" noTextEdit="1"/>
          </p:cNvSpPr>
          <p:nvPr/>
        </p:nvSpPr>
        <p:spPr bwMode="auto">
          <a:xfrm rot="5400000">
            <a:off x="5354637" y="4814888"/>
            <a:ext cx="106997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ぞく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922712" y="4221163"/>
            <a:ext cx="1439863" cy="12969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出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3797300" y="1174750"/>
            <a:ext cx="1692275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輸</a:t>
            </a:r>
          </a:p>
        </p:txBody>
      </p:sp>
      <p:sp>
        <p:nvSpPr>
          <p:cNvPr id="191492" name="WordArt 4"/>
          <p:cNvSpPr>
            <a:spLocks noChangeArrowheads="1" noChangeShapeType="1" noTextEdit="1"/>
          </p:cNvSpPr>
          <p:nvPr/>
        </p:nvSpPr>
        <p:spPr bwMode="auto">
          <a:xfrm rot="5400000">
            <a:off x="5642769" y="1707356"/>
            <a:ext cx="777875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ゆ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924301" y="1268412"/>
            <a:ext cx="1511300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過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 rot="5400000">
            <a:off x="3798094" y="4131469"/>
            <a:ext cx="1692275" cy="1582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去</a:t>
            </a:r>
          </a:p>
        </p:txBody>
      </p:sp>
      <p:sp>
        <p:nvSpPr>
          <p:cNvPr id="306180" name="WordArt 4"/>
          <p:cNvSpPr>
            <a:spLocks noChangeArrowheads="1" noChangeShapeType="1" noTextEdit="1"/>
          </p:cNvSpPr>
          <p:nvPr/>
        </p:nvSpPr>
        <p:spPr bwMode="auto">
          <a:xfrm rot="5400000">
            <a:off x="5609431" y="4707732"/>
            <a:ext cx="804863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3"/>
          <p:cNvSpPr>
            <a:spLocks noChangeArrowheads="1" noChangeShapeType="1" noTextEdit="1"/>
          </p:cNvSpPr>
          <p:nvPr/>
        </p:nvSpPr>
        <p:spPr bwMode="auto">
          <a:xfrm rot="5400000">
            <a:off x="3730625" y="836613"/>
            <a:ext cx="1655763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責</a:t>
            </a:r>
          </a:p>
        </p:txBody>
      </p:sp>
      <p:sp>
        <p:nvSpPr>
          <p:cNvPr id="316420" name="WordArt 4"/>
          <p:cNvSpPr>
            <a:spLocks noChangeArrowheads="1" noChangeShapeType="1" noTextEdit="1"/>
          </p:cNvSpPr>
          <p:nvPr/>
        </p:nvSpPr>
        <p:spPr bwMode="auto">
          <a:xfrm rot="5400000">
            <a:off x="5399087" y="1303338"/>
            <a:ext cx="938213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せき</a:t>
            </a:r>
          </a:p>
        </p:txBody>
      </p:sp>
      <p:sp>
        <p:nvSpPr>
          <p:cNvPr id="8196" name="WordArt 5"/>
          <p:cNvSpPr>
            <a:spLocks noChangeArrowheads="1" noChangeShapeType="1" noTextEdit="1"/>
          </p:cNvSpPr>
          <p:nvPr/>
        </p:nvSpPr>
        <p:spPr bwMode="auto">
          <a:xfrm rot="5400000">
            <a:off x="2974182" y="3771106"/>
            <a:ext cx="3168650" cy="13319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任感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52069" y="4077494"/>
            <a:ext cx="1655762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命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 rot="5400000">
            <a:off x="3761582" y="1173956"/>
            <a:ext cx="1727200" cy="16208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任</a:t>
            </a:r>
          </a:p>
        </p:txBody>
      </p:sp>
      <p:sp>
        <p:nvSpPr>
          <p:cNvPr id="191492" name="WordArt 4"/>
          <p:cNvSpPr>
            <a:spLocks noChangeArrowheads="1" noChangeShapeType="1" noTextEdit="1"/>
          </p:cNvSpPr>
          <p:nvPr/>
        </p:nvSpPr>
        <p:spPr bwMode="auto">
          <a:xfrm rot="5400000">
            <a:off x="5534819" y="1729581"/>
            <a:ext cx="993775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にん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2016/ </a:t>
            </a:r>
            <a:r>
              <a:rPr lang="ja-JP" altLang="en-US" sz="1400"/>
              <a:t>柏市教育委員会　 </a:t>
            </a:r>
            <a:r>
              <a:rPr lang="en-US" altLang="ja-JP" sz="1400"/>
              <a:t>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ab3358d6ee23907f6fd0e44f9a4536b107657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492</TotalTime>
  <Words>43</Words>
  <Application>Microsoft Office PowerPoint</Application>
  <PresentationFormat>画面に合わせる (4:3)</PresentationFormat>
  <Paragraphs>33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5-ge-05</dc:title>
  <dc:creator>柏市教育研究所</dc:creator>
  <cp:lastModifiedBy>it04</cp:lastModifiedBy>
  <cp:revision>41</cp:revision>
  <dcterms:created xsi:type="dcterms:W3CDTF">2012-05-08T01:43:15Z</dcterms:created>
  <dcterms:modified xsi:type="dcterms:W3CDTF">2016-09-21T09:17:49Z</dcterms:modified>
</cp:coreProperties>
</file>