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256" r:id="rId2"/>
    <p:sldId id="269" r:id="rId3"/>
    <p:sldId id="276" r:id="rId4"/>
    <p:sldId id="279" r:id="rId5"/>
    <p:sldId id="270" r:id="rId6"/>
    <p:sldId id="265" r:id="rId7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 autoAdjust="0"/>
    <p:restoredTop sz="94604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EFE71F-F37E-436D-9C6A-6C7AA7829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0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93518-C47C-497D-A775-35BB33A226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345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FAA2-3812-4952-BBB9-F34ECC8D6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401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CD5C-4A66-4B13-BF51-62969E7E8F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60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3FC8-D7CD-4CE6-BDE7-97F5A31396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591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AF42-AEA6-4513-B1B0-DE05E2483D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784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158F-4941-460B-92F6-8CDC4CD99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13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7CC9-DC68-40F9-B45A-25BF4E76DD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837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6E77-63C4-4A03-9005-0FF315D987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4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74BC-EE70-4A7A-90FC-86841D5F2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652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F8BC-96DC-4A29-BD83-7D55DBF84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367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7466-3B4B-4671-B1B7-1D012AE3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022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26E0E5-2A3A-49BA-B870-03360CF7A0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X:\□WEB関係\◆自作コンテンツ\①フラッシュコンテンツ\国語\国語PPTFlash\logo\4jou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1631" y="549275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10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７８～７９ページ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3594810" y="1196752"/>
            <a:ext cx="1954381" cy="454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500" b="1" dirty="0" smtClean="0">
                <a:latin typeface="HGS教科書体" pitchFamily="18" charset="-128"/>
                <a:ea typeface="HGS教科書体" pitchFamily="18" charset="-128"/>
              </a:rPr>
              <a:t>修飾語</a:t>
            </a:r>
            <a:endParaRPr lang="ja-JP" altLang="en-US" sz="115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5014615" y="2852936"/>
            <a:ext cx="2000548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を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4768394" y="69269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旗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4" name="テキスト ボックス 7"/>
          <p:cNvSpPr txBox="1">
            <a:spLocks noChangeArrowheads="1"/>
          </p:cNvSpPr>
          <p:nvPr/>
        </p:nvSpPr>
        <p:spPr bwMode="auto">
          <a:xfrm>
            <a:off x="2211090" y="1844825"/>
            <a:ext cx="2000548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あげる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6876256" y="908720"/>
            <a:ext cx="1107996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はた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5191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間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仲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124744"/>
            <a:ext cx="1107996" cy="1728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なか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2131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場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牧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124744"/>
            <a:ext cx="1107996" cy="1728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ぼく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1364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491880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お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231138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堂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789040"/>
            <a:ext cx="1107996" cy="1728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どう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7214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eaVert" wrap="square">
        <a:spAutoFit/>
      </a:bodyPr>
      <a:lstStyle>
        <a:defPPr algn="ctr" eaLnBrk="1" hangingPunct="1">
          <a:defRPr sz="13000" b="1" dirty="0" smtClean="0">
            <a:latin typeface="HGS教科書体" pitchFamily="18" charset="-128"/>
            <a:ea typeface="HGS教科書体" pitchFamily="18" charset="-128"/>
          </a:defRPr>
        </a:defPPr>
      </a:lstStyle>
    </a:txDef>
  </a:objectDefaults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145</TotalTime>
  <Words>32</Words>
  <Application>Microsoft Office PowerPoint</Application>
  <PresentationFormat>画面に合わせる (4:3)</PresentationFormat>
  <Paragraphs>22</Paragraphs>
  <Slides>6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01_kenkasita_yama</dc:title>
  <dc:creator>柏市教育研究所</dc:creator>
  <cp:lastModifiedBy>it03</cp:lastModifiedBy>
  <cp:revision>23</cp:revision>
  <dcterms:created xsi:type="dcterms:W3CDTF">2012-05-08T01:43:15Z</dcterms:created>
  <dcterms:modified xsi:type="dcterms:W3CDTF">2016-09-07T02:07:00Z</dcterms:modified>
</cp:coreProperties>
</file>