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"/>
  </p:notesMasterIdLst>
  <p:sldIdLst>
    <p:sldId id="256" r:id="rId2"/>
    <p:sldId id="269" r:id="rId3"/>
    <p:sldId id="276" r:id="rId4"/>
    <p:sldId id="279" r:id="rId5"/>
    <p:sldId id="270" r:id="rId6"/>
    <p:sldId id="265" r:id="rId7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DFDA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6" autoAdjust="0"/>
    <p:restoredTop sz="94604" autoAdjust="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6EFE71F-F37E-436D-9C6A-6C7AA7829E2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742021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C3A3372D-7C8D-461A-A8C2-D4315F47F238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19E687B-765F-4C01-94A7-B2554FFF496E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7C8423D-05C8-4375-BAF6-057AF79A4EA6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3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7C8423D-05C8-4375-BAF6-057AF79A4EA6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4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17C8423D-05C8-4375-BAF6-057AF79A4EA6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5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charset="0"/>
                <a:ea typeface="ＭＳ Ｐ明朝" pitchFamily="18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B84D6D2A-1015-423B-82A1-0966B3B70EAB}" type="slidenum">
              <a:rPr lang="en-US" altLang="ja-JP" smtClean="0">
                <a:ea typeface="ＭＳ Ｐゴシック" pitchFamily="50" charset="-128"/>
              </a:rPr>
              <a:pPr eaLnBrk="1" hangingPunct="1">
                <a:spcBef>
                  <a:spcPct val="0"/>
                </a:spcBef>
              </a:pPr>
              <a:t>6</a:t>
            </a:fld>
            <a:endParaRPr lang="en-US" altLang="ja-JP" smtClean="0">
              <a:ea typeface="ＭＳ Ｐゴシック" pitchFamily="50" charset="-128"/>
            </a:endParaRPr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93518-C47C-497D-A775-35BB33A226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703454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AFAA2-3812-4952-BBB9-F34ECC8D679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304017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BCD5C-4A66-4B13-BF51-62969E7E8F1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97602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3E3FC8-D7CD-4CE6-BDE7-97F5A31396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045919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B7AF42-AEA6-4513-B1B0-DE05E2483D8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2784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85158F-4941-460B-92F6-8CDC4CD9955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87131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747CC9-DC68-40F9-B45A-25BF4E76DD0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828378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656E77-63C4-4A03-9005-0FF315D9871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004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874BC-EE70-4A7A-90FC-86841D5F256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506528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74F8BC-96DC-4A29-BD83-7D55DBF84BB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743678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57466-3B4B-4671-B1B7-1D012AE3DCE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910227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D526E0E5-2A3A-49BA-B870-03360CF7A06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pic>
        <p:nvPicPr>
          <p:cNvPr id="1031" name="Picture 7" descr="kabu1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1013" y="6048375"/>
            <a:ext cx="407987" cy="620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8" descr="kabu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45513" y="6146800"/>
            <a:ext cx="449262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9" descr="logo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1938" y="6640513"/>
            <a:ext cx="1189037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X:\□WEB関係\◆自作コンテンツ\①フラッシュコンテンツ\国語\国語PPTFlash\logo\4jou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1631" y="549275"/>
            <a:ext cx="762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0" name="Text Box 15"/>
          <p:cNvSpPr txBox="1">
            <a:spLocks noChangeArrowheads="1"/>
          </p:cNvSpPr>
          <p:nvPr/>
        </p:nvSpPr>
        <p:spPr bwMode="auto">
          <a:xfrm>
            <a:off x="7812088" y="3068638"/>
            <a:ext cx="1081087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ja-JP" altLang="en-US" sz="1600" b="1" dirty="0" smtClean="0">
                <a:solidFill>
                  <a:schemeClr val="accent2"/>
                </a:solidFill>
              </a:rPr>
              <a:t>７８～７９ページ</a:t>
            </a:r>
            <a:endParaRPr lang="ja-JP" altLang="en-US" sz="1600" b="1" dirty="0">
              <a:solidFill>
                <a:schemeClr val="accent2"/>
              </a:solidFill>
            </a:endParaRPr>
          </a:p>
        </p:txBody>
      </p:sp>
      <p:sp>
        <p:nvSpPr>
          <p:cNvPr id="2052" name="テキスト ボックス 1"/>
          <p:cNvSpPr txBox="1">
            <a:spLocks noChangeArrowheads="1"/>
          </p:cNvSpPr>
          <p:nvPr/>
        </p:nvSpPr>
        <p:spPr bwMode="auto">
          <a:xfrm>
            <a:off x="3594810" y="1196752"/>
            <a:ext cx="1954381" cy="454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1500" b="1" dirty="0" smtClean="0">
                <a:latin typeface="HGS教科書体" pitchFamily="18" charset="-128"/>
                <a:ea typeface="HGS教科書体" pitchFamily="18" charset="-128"/>
              </a:rPr>
              <a:t>修飾語</a:t>
            </a:r>
            <a:endParaRPr lang="ja-JP" altLang="en-US" sz="11500" b="1" dirty="0">
              <a:latin typeface="HGS教科書体" pitchFamily="18" charset="-128"/>
              <a:ea typeface="HGS教科書体" pitchFamily="18" charset="-12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テキスト ボックス 5"/>
          <p:cNvSpPr txBox="1">
            <a:spLocks noChangeArrowheads="1"/>
          </p:cNvSpPr>
          <p:nvPr/>
        </p:nvSpPr>
        <p:spPr bwMode="auto">
          <a:xfrm>
            <a:off x="5014615" y="2852936"/>
            <a:ext cx="2000548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 smtClean="0">
                <a:latin typeface="HGS教科書体" pitchFamily="18" charset="-128"/>
                <a:ea typeface="HGS教科書体" pitchFamily="18" charset="-128"/>
              </a:rPr>
              <a:t>を</a:t>
            </a:r>
            <a:endParaRPr lang="ja-JP" altLang="en-US" sz="13000" b="1" dirty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5123" name="テキスト ボックス 6"/>
          <p:cNvSpPr txBox="1">
            <a:spLocks noChangeArrowheads="1"/>
          </p:cNvSpPr>
          <p:nvPr/>
        </p:nvSpPr>
        <p:spPr bwMode="auto">
          <a:xfrm>
            <a:off x="4768394" y="692696"/>
            <a:ext cx="249299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旗</a:t>
            </a:r>
            <a:endParaRPr lang="ja-JP" altLang="en-US" sz="15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5124" name="テキスト ボックス 7"/>
          <p:cNvSpPr txBox="1">
            <a:spLocks noChangeArrowheads="1"/>
          </p:cNvSpPr>
          <p:nvPr/>
        </p:nvSpPr>
        <p:spPr bwMode="auto">
          <a:xfrm>
            <a:off x="2211090" y="1844825"/>
            <a:ext cx="2000548" cy="50405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 smtClean="0">
                <a:latin typeface="HGS教科書体" pitchFamily="18" charset="-128"/>
                <a:ea typeface="HGS教科書体" pitchFamily="18" charset="-128"/>
              </a:rPr>
              <a:t>あげる</a:t>
            </a:r>
            <a:endParaRPr lang="ja-JP" altLang="en-US" sz="13000" b="1" dirty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9" name="テキスト ボックス 8"/>
          <p:cNvSpPr txBox="1">
            <a:spLocks noChangeArrowheads="1"/>
          </p:cNvSpPr>
          <p:nvPr/>
        </p:nvSpPr>
        <p:spPr bwMode="auto">
          <a:xfrm>
            <a:off x="6876256" y="908720"/>
            <a:ext cx="1107996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はた</a:t>
            </a:r>
            <a:endParaRPr lang="ja-JP" altLang="en-US" sz="6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5191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3508077" y="3752503"/>
            <a:ext cx="2000548" cy="18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 smtClean="0">
                <a:latin typeface="HGS教科書体" pitchFamily="18" charset="-128"/>
                <a:ea typeface="HGS教科書体" pitchFamily="18" charset="-128"/>
              </a:rPr>
              <a:t>間</a:t>
            </a:r>
            <a:endParaRPr lang="ja-JP" altLang="en-US" sz="13000" b="1" dirty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4099" name="テキスト ボックス 5"/>
          <p:cNvSpPr txBox="1">
            <a:spLocks noChangeArrowheads="1"/>
          </p:cNvSpPr>
          <p:nvPr/>
        </p:nvSpPr>
        <p:spPr bwMode="auto">
          <a:xfrm>
            <a:off x="3231535" y="981075"/>
            <a:ext cx="249299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仲</a:t>
            </a:r>
            <a:endParaRPr lang="ja-JP" altLang="en-US" sz="15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5697617" y="1124744"/>
            <a:ext cx="1107996" cy="1728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なか</a:t>
            </a:r>
            <a:endParaRPr lang="ja-JP" altLang="en-US" sz="6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21310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テキスト ボックス 1"/>
          <p:cNvSpPr txBox="1">
            <a:spLocks noChangeArrowheads="1"/>
          </p:cNvSpPr>
          <p:nvPr/>
        </p:nvSpPr>
        <p:spPr bwMode="auto">
          <a:xfrm>
            <a:off x="3508077" y="3752503"/>
            <a:ext cx="2000548" cy="18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 smtClean="0">
                <a:latin typeface="HGS教科書体" pitchFamily="18" charset="-128"/>
                <a:ea typeface="HGS教科書体" pitchFamily="18" charset="-128"/>
              </a:rPr>
              <a:t>場</a:t>
            </a:r>
            <a:endParaRPr lang="ja-JP" altLang="en-US" sz="13000" b="1" dirty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4099" name="テキスト ボックス 5"/>
          <p:cNvSpPr txBox="1">
            <a:spLocks noChangeArrowheads="1"/>
          </p:cNvSpPr>
          <p:nvPr/>
        </p:nvSpPr>
        <p:spPr bwMode="auto">
          <a:xfrm>
            <a:off x="3231535" y="981075"/>
            <a:ext cx="249299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牧</a:t>
            </a:r>
            <a:endParaRPr lang="ja-JP" altLang="en-US" sz="15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5697617" y="1124744"/>
            <a:ext cx="1107996" cy="1728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ぼく</a:t>
            </a:r>
            <a:endParaRPr lang="ja-JP" altLang="en-US" sz="6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013640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1"/>
          <p:cNvSpPr txBox="1">
            <a:spLocks noChangeArrowheads="1"/>
          </p:cNvSpPr>
          <p:nvPr/>
        </p:nvSpPr>
        <p:spPr bwMode="auto">
          <a:xfrm>
            <a:off x="3491880" y="1160215"/>
            <a:ext cx="2000548" cy="1836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3000" b="1" dirty="0" smtClean="0">
                <a:latin typeface="HGS教科書体" pitchFamily="18" charset="-128"/>
                <a:ea typeface="HGS教科書体" pitchFamily="18" charset="-128"/>
              </a:rPr>
              <a:t>お</a:t>
            </a:r>
            <a:endParaRPr lang="ja-JP" altLang="en-US" sz="13000" b="1" dirty="0"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231138" y="3573016"/>
            <a:ext cx="2492990" cy="1871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5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堂</a:t>
            </a:r>
            <a:endParaRPr lang="ja-JP" altLang="en-US" sz="15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  <p:sp>
        <p:nvSpPr>
          <p:cNvPr id="3" name="テキスト ボックス 2"/>
          <p:cNvSpPr txBox="1">
            <a:spLocks noChangeArrowheads="1"/>
          </p:cNvSpPr>
          <p:nvPr/>
        </p:nvSpPr>
        <p:spPr bwMode="auto">
          <a:xfrm>
            <a:off x="5697617" y="3789040"/>
            <a:ext cx="1107996" cy="1728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6000" b="1" dirty="0" smtClean="0">
                <a:solidFill>
                  <a:srgbClr val="FF0000"/>
                </a:solidFill>
                <a:latin typeface="HGS教科書体" pitchFamily="18" charset="-128"/>
                <a:ea typeface="HGS教科書体" pitchFamily="18" charset="-128"/>
              </a:rPr>
              <a:t>どう</a:t>
            </a:r>
            <a:endParaRPr lang="ja-JP" altLang="en-US" sz="6000" b="1" dirty="0">
              <a:solidFill>
                <a:srgbClr val="FF0000"/>
              </a:solidFill>
              <a:latin typeface="HGS教科書体" pitchFamily="18" charset="-128"/>
              <a:ea typeface="HGS教科書体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77214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468313" y="5949950"/>
            <a:ext cx="712946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ja-JP" sz="1400" dirty="0"/>
              <a:t>Copyright (C) </a:t>
            </a:r>
            <a:r>
              <a:rPr lang="en-US" altLang="ja-JP" sz="1400" dirty="0" smtClean="0"/>
              <a:t>2016 </a:t>
            </a:r>
            <a:r>
              <a:rPr lang="en-US" altLang="ja-JP" sz="1400" dirty="0"/>
              <a:t>/ </a:t>
            </a:r>
            <a:r>
              <a:rPr lang="ja-JP" altLang="en-US" sz="1400" dirty="0"/>
              <a:t>柏市教育委員会　 </a:t>
            </a:r>
            <a:r>
              <a:rPr lang="en-US" altLang="ja-JP" sz="1400" dirty="0"/>
              <a:t>All Rights Reserved.</a:t>
            </a:r>
            <a:br>
              <a:rPr lang="en-US" altLang="ja-JP" sz="1400" dirty="0"/>
            </a:br>
            <a:endParaRPr lang="en-US" altLang="ja-JP"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 advClick="0" advTm="2000"/>
    </mc:Choice>
    <mc:Fallback>
      <p:transition advClick="0" advTm="2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かぶ２">
  <a:themeElements>
    <a:clrScheme name="かぶ２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かぶ２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noFill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a:spPr>
      <a:bodyPr vert="eaVert" wrap="square">
        <a:spAutoFit/>
      </a:bodyPr>
      <a:lstStyle>
        <a:defPPr algn="ctr" eaLnBrk="1" hangingPunct="1">
          <a:defRPr sz="13000" b="1" dirty="0" smtClean="0">
            <a:latin typeface="HGS教科書体" pitchFamily="18" charset="-128"/>
            <a:ea typeface="HGS教科書体" pitchFamily="18" charset="-128"/>
          </a:defRPr>
        </a:defPPr>
      </a:lstStyle>
    </a:txDef>
  </a:objectDefaults>
  <a:extraClrSchemeLst>
    <a:extraClrScheme>
      <a:clrScheme name="かぶ２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かぶ２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かぶ２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​​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kabucha</Template>
  <TotalTime>145</TotalTime>
  <Words>32</Words>
  <Application>Microsoft Office PowerPoint</Application>
  <PresentationFormat>画面に合わせる (4:3)</PresentationFormat>
  <Paragraphs>22</Paragraphs>
  <Slides>6</Slides>
  <Notes>6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7" baseType="lpstr">
      <vt:lpstr>かぶ２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01_kenkasita_yama</dc:title>
  <dc:creator>柏市教育研究所</dc:creator>
  <cp:lastModifiedBy>it03</cp:lastModifiedBy>
  <cp:revision>23</cp:revision>
  <dcterms:created xsi:type="dcterms:W3CDTF">2012-05-08T01:43:15Z</dcterms:created>
  <dcterms:modified xsi:type="dcterms:W3CDTF">2016-09-07T02:07:00Z</dcterms:modified>
</cp:coreProperties>
</file>