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256" r:id="rId2"/>
    <p:sldId id="270" r:id="rId3"/>
    <p:sldId id="278" r:id="rId4"/>
    <p:sldId id="273" r:id="rId5"/>
    <p:sldId id="286" r:id="rId6"/>
    <p:sldId id="265" r:id="rId7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DA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6" autoAdjust="0"/>
    <p:restoredTop sz="94604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6EFE71F-F37E-436D-9C6A-6C7AA7829E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42021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3A3372D-7C8D-461A-A8C2-D4315F47F238}" type="slidenum">
              <a:rPr lang="en-US" altLang="ja-JP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ja-JP" smtClean="0">
              <a:ea typeface="ＭＳ Ｐゴシック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7C8423D-05C8-4375-BAF6-057AF79A4EA6}" type="slidenum">
              <a:rPr lang="en-US" altLang="ja-JP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ja-JP" smtClean="0">
              <a:ea typeface="ＭＳ Ｐゴシック" pitchFamily="50" charset="-128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7C8423D-05C8-4375-BAF6-057AF79A4EA6}" type="slidenum">
              <a:rPr lang="en-US" altLang="ja-JP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ja-JP" smtClean="0">
              <a:ea typeface="ＭＳ Ｐゴシック" pitchFamily="50" charset="-128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7C8423D-05C8-4375-BAF6-057AF79A4EA6}" type="slidenum">
              <a:rPr lang="en-US" altLang="ja-JP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ja-JP" smtClean="0">
              <a:ea typeface="ＭＳ Ｐゴシック" pitchFamily="50" charset="-128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7C8423D-05C8-4375-BAF6-057AF79A4EA6}" type="slidenum">
              <a:rPr lang="en-US" altLang="ja-JP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ja-JP" smtClean="0">
              <a:ea typeface="ＭＳ Ｐゴシック" pitchFamily="50" charset="-128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84D6D2A-1015-423B-82A1-0966B3B70EAB}" type="slidenum">
              <a:rPr lang="en-US" altLang="ja-JP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ja-JP" smtClean="0">
              <a:ea typeface="ＭＳ Ｐゴシック" pitchFamily="50" charset="-128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93518-C47C-497D-A775-35BB33A226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0345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AFAA2-3812-4952-BBB9-F34ECC8D67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0401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BCD5C-4A66-4B13-BF51-62969E7E8F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760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E3FC8-D7CD-4CE6-BDE7-97F5A31396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4591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7AF42-AEA6-4513-B1B0-DE05E2483D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2784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5158F-4941-460B-92F6-8CDC4CD995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713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47CC9-DC68-40F9-B45A-25BF4E76DD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2837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56E77-63C4-4A03-9005-0FF315D987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04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874BC-EE70-4A7A-90FC-86841D5F25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0652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4F8BC-96DC-4A29-BD83-7D55DBF84B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74367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57466-3B4B-4671-B1B7-1D012AE3DC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1022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526E0E5-2A3A-49BA-B870-03360CF7A0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1031" name="Picture 7" descr="kabu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8375"/>
            <a:ext cx="407987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kabu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5513" y="6146800"/>
            <a:ext cx="4492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938" y="6640513"/>
            <a:ext cx="1189037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X:\□WEB関係\◆自作コンテンツ\①フラッシュコンテンツ\国語\国語PPTFlash\logo\4jou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631" y="549275"/>
            <a:ext cx="762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Text Box 15"/>
          <p:cNvSpPr txBox="1">
            <a:spLocks noChangeArrowheads="1"/>
          </p:cNvSpPr>
          <p:nvPr/>
        </p:nvSpPr>
        <p:spPr bwMode="auto">
          <a:xfrm>
            <a:off x="7812088" y="3068638"/>
            <a:ext cx="10810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600" b="1" dirty="0" smtClean="0">
                <a:solidFill>
                  <a:schemeClr val="accent2"/>
                </a:solidFill>
              </a:rPr>
              <a:t>６６～７０ページ</a:t>
            </a:r>
            <a:endParaRPr lang="ja-JP" altLang="en-US" sz="1600" b="1" dirty="0">
              <a:solidFill>
                <a:schemeClr val="accent2"/>
              </a:solidFill>
            </a:endParaRPr>
          </a:p>
        </p:txBody>
      </p:sp>
      <p:sp>
        <p:nvSpPr>
          <p:cNvPr id="2052" name="テキスト ボックス 1"/>
          <p:cNvSpPr txBox="1">
            <a:spLocks noChangeArrowheads="1"/>
          </p:cNvSpPr>
          <p:nvPr/>
        </p:nvSpPr>
        <p:spPr bwMode="auto">
          <a:xfrm>
            <a:off x="3248561" y="332656"/>
            <a:ext cx="2646878" cy="6264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8000" b="1" dirty="0" smtClean="0">
                <a:latin typeface="HGS教科書体" pitchFamily="18" charset="-128"/>
                <a:ea typeface="HGS教科書体" pitchFamily="18" charset="-128"/>
              </a:rPr>
              <a:t>写真をもとに</a:t>
            </a:r>
            <a:endParaRPr lang="en-US" altLang="ja-JP" sz="8000" b="1" dirty="0" smtClean="0">
              <a:latin typeface="HGS教科書体" pitchFamily="18" charset="-128"/>
              <a:ea typeface="HGS教科書体" pitchFamily="18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8000" b="1" dirty="0">
                <a:latin typeface="HGS教科書体" pitchFamily="18" charset="-128"/>
                <a:ea typeface="HGS教科書体" pitchFamily="18" charset="-128"/>
              </a:rPr>
              <a:t>　</a:t>
            </a:r>
            <a:r>
              <a:rPr lang="ja-JP" altLang="en-US" sz="8000" b="1" dirty="0" smtClean="0">
                <a:latin typeface="HGS教科書体" pitchFamily="18" charset="-128"/>
                <a:ea typeface="HGS教科書体" pitchFamily="18" charset="-128"/>
              </a:rPr>
              <a:t>　</a:t>
            </a:r>
            <a:r>
              <a:rPr lang="ja-JP" altLang="en-US" sz="8000" b="1" dirty="0" smtClean="0">
                <a:latin typeface="HGS教科書体" pitchFamily="18" charset="-128"/>
                <a:ea typeface="HGS教科書体" pitchFamily="18" charset="-128"/>
              </a:rPr>
              <a:t>　話そう</a:t>
            </a:r>
            <a:endParaRPr lang="ja-JP" altLang="en-US" sz="8000" b="1" dirty="0">
              <a:latin typeface="HGS教科書体" pitchFamily="18" charset="-128"/>
              <a:ea typeface="HGS教科書体" pitchFamily="18" charset="-12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1"/>
          <p:cNvSpPr txBox="1">
            <a:spLocks noChangeArrowheads="1"/>
          </p:cNvSpPr>
          <p:nvPr/>
        </p:nvSpPr>
        <p:spPr bwMode="auto">
          <a:xfrm>
            <a:off x="3571726" y="1160215"/>
            <a:ext cx="2000548" cy="183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0" b="1" dirty="0">
                <a:latin typeface="HGS教科書体" pitchFamily="18" charset="-128"/>
                <a:ea typeface="HGS教科書体" pitchFamily="18" charset="-128"/>
              </a:rPr>
              <a:t>一</a:t>
            </a:r>
          </a:p>
        </p:txBody>
      </p:sp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3325505" y="3573016"/>
            <a:ext cx="2492990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5000" b="1" dirty="0" smtClean="0">
                <a:solidFill>
                  <a:srgbClr val="FF0000"/>
                </a:solidFill>
                <a:latin typeface="HGS教科書体" pitchFamily="18" charset="-128"/>
                <a:ea typeface="HGS教科書体" pitchFamily="18" charset="-128"/>
              </a:rPr>
              <a:t>周</a:t>
            </a:r>
            <a:endParaRPr lang="ja-JP" altLang="en-US" sz="15000" b="1" dirty="0">
              <a:solidFill>
                <a:srgbClr val="FF0000"/>
              </a:solidFill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5697617" y="3429000"/>
            <a:ext cx="1107996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6000" b="1" dirty="0" smtClean="0">
                <a:solidFill>
                  <a:srgbClr val="FF0000"/>
                </a:solidFill>
                <a:latin typeface="HGS教科書体" pitchFamily="18" charset="-128"/>
                <a:ea typeface="HGS教科書体" pitchFamily="18" charset="-128"/>
              </a:rPr>
              <a:t>しゅう</a:t>
            </a:r>
            <a:endParaRPr lang="ja-JP" altLang="en-US" sz="6000" b="1" dirty="0">
              <a:solidFill>
                <a:srgbClr val="FF0000"/>
              </a:solidFill>
              <a:latin typeface="HGS教科書体" pitchFamily="18" charset="-128"/>
              <a:ea typeface="HGS教科書体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7214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1"/>
          <p:cNvSpPr txBox="1">
            <a:spLocks noChangeArrowheads="1"/>
          </p:cNvSpPr>
          <p:nvPr/>
        </p:nvSpPr>
        <p:spPr bwMode="auto">
          <a:xfrm>
            <a:off x="3571726" y="3752503"/>
            <a:ext cx="2000548" cy="183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0" b="1" dirty="0" smtClean="0">
                <a:latin typeface="HGS教科書体" pitchFamily="18" charset="-128"/>
                <a:ea typeface="HGS教科書体" pitchFamily="18" charset="-128"/>
              </a:rPr>
              <a:t>気</a:t>
            </a:r>
            <a:endParaRPr lang="ja-JP" altLang="en-US" sz="13000" b="1" dirty="0"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4099" name="テキスト ボックス 5"/>
          <p:cNvSpPr txBox="1">
            <a:spLocks noChangeArrowheads="1"/>
          </p:cNvSpPr>
          <p:nvPr/>
        </p:nvSpPr>
        <p:spPr bwMode="auto">
          <a:xfrm>
            <a:off x="3325505" y="981075"/>
            <a:ext cx="2492990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5000" b="1" dirty="0" smtClean="0">
                <a:solidFill>
                  <a:srgbClr val="FF0000"/>
                </a:solidFill>
                <a:latin typeface="HGS教科書体" pitchFamily="18" charset="-128"/>
                <a:ea typeface="HGS教科書体" pitchFamily="18" charset="-128"/>
              </a:rPr>
              <a:t>冷</a:t>
            </a:r>
            <a:endParaRPr lang="ja-JP" altLang="en-US" sz="15000" b="1" dirty="0">
              <a:solidFill>
                <a:srgbClr val="FF0000"/>
              </a:solidFill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5697617" y="1196678"/>
            <a:ext cx="1107996" cy="2880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6000" b="1" dirty="0">
                <a:solidFill>
                  <a:srgbClr val="FF0000"/>
                </a:solidFill>
                <a:latin typeface="HGS教科書体" pitchFamily="18" charset="-128"/>
                <a:ea typeface="HGS教科書体" pitchFamily="18" charset="-128"/>
              </a:rPr>
              <a:t>れい</a:t>
            </a:r>
          </a:p>
        </p:txBody>
      </p:sp>
    </p:spTree>
    <p:extLst>
      <p:ext uri="{BB962C8B-B14F-4D97-AF65-F5344CB8AC3E}">
        <p14:creationId xmlns:p14="http://schemas.microsoft.com/office/powerpoint/2010/main" val="1564625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テキスト ボックス 5"/>
          <p:cNvSpPr txBox="1">
            <a:spLocks noChangeArrowheads="1"/>
          </p:cNvSpPr>
          <p:nvPr/>
        </p:nvSpPr>
        <p:spPr bwMode="auto">
          <a:xfrm>
            <a:off x="3325505" y="621233"/>
            <a:ext cx="2492990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5000" b="1" dirty="0" smtClean="0">
                <a:solidFill>
                  <a:srgbClr val="FF0000"/>
                </a:solidFill>
                <a:latin typeface="HGS教科書体" pitchFamily="18" charset="-128"/>
                <a:ea typeface="HGS教科書体" pitchFamily="18" charset="-128"/>
              </a:rPr>
              <a:t>喜</a:t>
            </a:r>
            <a:endParaRPr lang="ja-JP" altLang="en-US" sz="15000" b="1" dirty="0">
              <a:solidFill>
                <a:srgbClr val="FF0000"/>
              </a:solidFill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4098" name="テキスト ボックス 1"/>
          <p:cNvSpPr txBox="1">
            <a:spLocks noChangeArrowheads="1"/>
          </p:cNvSpPr>
          <p:nvPr/>
        </p:nvSpPr>
        <p:spPr bwMode="auto">
          <a:xfrm>
            <a:off x="3571726" y="2493441"/>
            <a:ext cx="2000548" cy="3743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0" b="1" dirty="0" smtClean="0">
                <a:latin typeface="HGS教科書体" pitchFamily="18" charset="-128"/>
                <a:ea typeface="HGS教科書体" pitchFamily="18" charset="-128"/>
              </a:rPr>
              <a:t>げき</a:t>
            </a:r>
            <a:endParaRPr lang="ja-JP" altLang="en-US" sz="13000" b="1" dirty="0"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5697617" y="1125215"/>
            <a:ext cx="1107996" cy="115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6000" b="1" dirty="0" smtClean="0">
                <a:solidFill>
                  <a:srgbClr val="FF0000"/>
                </a:solidFill>
                <a:latin typeface="HGS教科書体" pitchFamily="18" charset="-128"/>
                <a:ea typeface="HGS教科書体" pitchFamily="18" charset="-128"/>
              </a:rPr>
              <a:t>き</a:t>
            </a:r>
            <a:endParaRPr lang="ja-JP" altLang="en-US" sz="6000" b="1" dirty="0">
              <a:solidFill>
                <a:srgbClr val="FF0000"/>
              </a:solidFill>
              <a:latin typeface="HGS教科書体" pitchFamily="18" charset="-128"/>
              <a:ea typeface="HGS教科書体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1499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1"/>
          <p:cNvSpPr txBox="1">
            <a:spLocks noChangeArrowheads="1"/>
          </p:cNvSpPr>
          <p:nvPr/>
        </p:nvSpPr>
        <p:spPr bwMode="auto">
          <a:xfrm>
            <a:off x="3571726" y="764704"/>
            <a:ext cx="2000548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0" b="1" dirty="0" smtClean="0">
                <a:latin typeface="HGS教科書体" pitchFamily="18" charset="-128"/>
                <a:ea typeface="HGS教科書体" pitchFamily="18" charset="-128"/>
              </a:rPr>
              <a:t>気</a:t>
            </a:r>
            <a:endParaRPr lang="ja-JP" altLang="en-US" sz="13000" b="1" dirty="0"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4099" name="テキスト ボックス 5"/>
          <p:cNvSpPr txBox="1">
            <a:spLocks noChangeArrowheads="1"/>
          </p:cNvSpPr>
          <p:nvPr/>
        </p:nvSpPr>
        <p:spPr bwMode="auto">
          <a:xfrm>
            <a:off x="3325505" y="2349425"/>
            <a:ext cx="2492990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5000" b="1" dirty="0" smtClean="0">
                <a:solidFill>
                  <a:srgbClr val="FF0000"/>
                </a:solidFill>
                <a:latin typeface="HGS教科書体" pitchFamily="18" charset="-128"/>
                <a:ea typeface="HGS教科書体" pitchFamily="18" charset="-128"/>
              </a:rPr>
              <a:t>象</a:t>
            </a:r>
            <a:endParaRPr lang="ja-JP" altLang="en-US" sz="15000" b="1" dirty="0">
              <a:solidFill>
                <a:srgbClr val="FF0000"/>
              </a:solidFill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5697617" y="2204864"/>
            <a:ext cx="1107996" cy="273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6000" b="1" dirty="0" smtClean="0">
                <a:solidFill>
                  <a:srgbClr val="FF0000"/>
                </a:solidFill>
                <a:latin typeface="HGS教科書体" pitchFamily="18" charset="-128"/>
                <a:ea typeface="HGS教科書体" pitchFamily="18" charset="-128"/>
              </a:rPr>
              <a:t>しょう</a:t>
            </a:r>
            <a:endParaRPr lang="ja-JP" altLang="en-US" sz="6000" b="1" dirty="0">
              <a:solidFill>
                <a:srgbClr val="FF0000"/>
              </a:solidFill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5" name="テキスト ボックス 1"/>
          <p:cNvSpPr txBox="1">
            <a:spLocks noChangeArrowheads="1"/>
          </p:cNvSpPr>
          <p:nvPr/>
        </p:nvSpPr>
        <p:spPr bwMode="auto">
          <a:xfrm>
            <a:off x="3571726" y="4293641"/>
            <a:ext cx="2000548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0" b="1" dirty="0" smtClean="0">
                <a:latin typeface="HGS教科書体" pitchFamily="18" charset="-128"/>
                <a:ea typeface="HGS教科書体" pitchFamily="18" charset="-128"/>
              </a:rPr>
              <a:t>台</a:t>
            </a:r>
            <a:endParaRPr lang="ja-JP" altLang="en-US" sz="13000" b="1" dirty="0">
              <a:latin typeface="HGS教科書体" pitchFamily="18" charset="-128"/>
              <a:ea typeface="HGS教科書体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9188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68313" y="5949950"/>
            <a:ext cx="71294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/>
              <a:t>Copyright (C) </a:t>
            </a:r>
            <a:r>
              <a:rPr lang="en-US" altLang="ja-JP" sz="1400" dirty="0" smtClean="0"/>
              <a:t>2016 </a:t>
            </a:r>
            <a:r>
              <a:rPr lang="en-US" altLang="ja-JP" sz="1400" dirty="0"/>
              <a:t>/ </a:t>
            </a:r>
            <a:r>
              <a:rPr lang="ja-JP" altLang="en-US" sz="1400" dirty="0"/>
              <a:t>柏市教育委員会　 </a:t>
            </a:r>
            <a:r>
              <a:rPr lang="en-US" altLang="ja-JP" sz="1400" dirty="0"/>
              <a:t>All Rights Reserved.</a:t>
            </a:r>
            <a:br>
              <a:rPr lang="en-US" altLang="ja-JP" sz="1400" dirty="0"/>
            </a:br>
            <a:endParaRPr lang="en-US" altLang="ja-JP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かぶ２">
  <a:themeElements>
    <a:clrScheme name="かぶ２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かぶ２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eaVert" wrap="square">
        <a:spAutoFit/>
      </a:bodyPr>
      <a:lstStyle>
        <a:defPPr algn="ctr" eaLnBrk="1" hangingPunct="1">
          <a:defRPr sz="13000" b="1" dirty="0" smtClean="0">
            <a:latin typeface="HGS教科書体" pitchFamily="18" charset="-128"/>
            <a:ea typeface="HGS教科書体" pitchFamily="18" charset="-128"/>
          </a:defRPr>
        </a:defPPr>
      </a:lstStyle>
    </a:txDef>
  </a:objectDefaults>
  <a:extraClrSchemeLst>
    <a:extraClrScheme>
      <a:clrScheme name="かぶ２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かぶ２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かぶ２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かぶ２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かぶ２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かぶ２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かぶ２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かぶ２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かぶ２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かぶ２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かぶ２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かぶ２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kabucha</Template>
  <TotalTime>172</TotalTime>
  <Words>36</Words>
  <Application>Microsoft Office PowerPoint</Application>
  <PresentationFormat>画面に合わせる (4:3)</PresentationFormat>
  <Paragraphs>23</Paragraphs>
  <Slides>6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かぶ２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01_kenkasita_yama</dc:title>
  <dc:creator>柏市教育研究所</dc:creator>
  <cp:lastModifiedBy>it03</cp:lastModifiedBy>
  <cp:revision>28</cp:revision>
  <dcterms:created xsi:type="dcterms:W3CDTF">2012-05-08T01:43:15Z</dcterms:created>
  <dcterms:modified xsi:type="dcterms:W3CDTF">2016-09-07T02:06:27Z</dcterms:modified>
</cp:coreProperties>
</file>