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256" r:id="rId2"/>
    <p:sldId id="270" r:id="rId3"/>
    <p:sldId id="278" r:id="rId4"/>
    <p:sldId id="273" r:id="rId5"/>
    <p:sldId id="286" r:id="rId6"/>
    <p:sldId id="265" r:id="rId7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:\□WEB関係\◆自作コンテンツ\①フラッシュコンテンツ\国語\国語PPTFlash\logo\4jou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1631" y="549275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６６～７０ページ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248561" y="332656"/>
            <a:ext cx="2646878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写真をもとに</a:t>
            </a:r>
            <a:endParaRPr lang="en-US" altLang="ja-JP" sz="8000" b="1" dirty="0" smtClean="0">
              <a:latin typeface="HGS教科書体" pitchFamily="18" charset="-128"/>
              <a:ea typeface="HGS教科書体" pitchFamily="18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8000" b="1" dirty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　</a:t>
            </a:r>
            <a:r>
              <a:rPr lang="ja-JP" altLang="en-US" sz="8000" b="1" dirty="0" smtClean="0">
                <a:latin typeface="HGS教科書体" pitchFamily="18" charset="-128"/>
                <a:ea typeface="HGS教科書体" pitchFamily="18" charset="-128"/>
              </a:rPr>
              <a:t>　話そう</a:t>
            </a:r>
            <a:endParaRPr lang="ja-JP" altLang="en-US" sz="8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571726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>
                <a:latin typeface="HGS教科書体" pitchFamily="18" charset="-128"/>
                <a:ea typeface="HGS教科書体" pitchFamily="18" charset="-128"/>
              </a:rPr>
              <a:t>一</a:t>
            </a: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325505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周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429000"/>
            <a:ext cx="1107996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しゅう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気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冷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678"/>
            <a:ext cx="1107996" cy="2880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れい</a:t>
            </a:r>
          </a:p>
        </p:txBody>
      </p:sp>
    </p:spTree>
    <p:extLst>
      <p:ext uri="{BB962C8B-B14F-4D97-AF65-F5344CB8AC3E}">
        <p14:creationId xmlns:p14="http://schemas.microsoft.com/office/powerpoint/2010/main" val="1564625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621233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喜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2493441"/>
            <a:ext cx="2000548" cy="3743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げき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25215"/>
            <a:ext cx="1107996" cy="115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き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1499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71726" y="764704"/>
            <a:ext cx="2000548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気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325505" y="234942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象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2204864"/>
            <a:ext cx="1107996" cy="273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しょう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1"/>
          <p:cNvSpPr txBox="1">
            <a:spLocks noChangeArrowheads="1"/>
          </p:cNvSpPr>
          <p:nvPr/>
        </p:nvSpPr>
        <p:spPr bwMode="auto">
          <a:xfrm>
            <a:off x="3571726" y="4293641"/>
            <a:ext cx="2000548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台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19188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172</TotalTime>
  <Words>36</Words>
  <Application>Microsoft Office PowerPoint</Application>
  <PresentationFormat>画面に合わせる (4:3)</PresentationFormat>
  <Paragraphs>23</Paragraphs>
  <Slides>6</Slides>
  <Notes>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28</cp:revision>
  <dcterms:created xsi:type="dcterms:W3CDTF">2012-05-08T01:43:15Z</dcterms:created>
  <dcterms:modified xsi:type="dcterms:W3CDTF">2016-09-07T02:06:27Z</dcterms:modified>
</cp:coreProperties>
</file>