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76" r:id="rId3"/>
    <p:sldId id="280" r:id="rId4"/>
    <p:sldId id="270" r:id="rId5"/>
    <p:sldId id="267" r:id="rId6"/>
    <p:sldId id="281" r:id="rId7"/>
    <p:sldId id="282" r:id="rId8"/>
    <p:sldId id="283" r:id="rId9"/>
    <p:sldId id="271" r:id="rId10"/>
    <p:sldId id="273" r:id="rId11"/>
    <p:sldId id="284" r:id="rId12"/>
    <p:sldId id="272" r:id="rId13"/>
    <p:sldId id="285" r:id="rId14"/>
    <p:sldId id="286" r:id="rId15"/>
    <p:sldId id="287" r:id="rId16"/>
    <p:sldId id="265" r:id="rId1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29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:\□WEB関係\◆自作コンテンツ\①フラッシュコンテンツ\国語\国語PPTFlash\logo\4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270" y="560388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６～１９ページ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248561" y="404664"/>
            <a:ext cx="2646878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ウミガメの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命をつなぐ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2564904"/>
            <a:ext cx="2000548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の木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76470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松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980727"/>
            <a:ext cx="1107996" cy="17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まつ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1499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:\□WEB関係\◆自作コンテンツ\①フラッシュコンテンツ\国語\国語PPTFlash\logo\4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270" y="560388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２２～２６ページ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2633008" y="116632"/>
            <a:ext cx="3877985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「不思議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図かん」を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　　作ろう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3230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周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囲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221088"/>
            <a:ext cx="1107996" cy="1296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3963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2817674" y="72008"/>
            <a:ext cx="3508653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200" b="1" dirty="0" smtClean="0">
                <a:latin typeface="HGS教科書体" pitchFamily="18" charset="-128"/>
                <a:ea typeface="HGS教科書体" pitchFamily="18" charset="-128"/>
              </a:rPr>
              <a:t>漢字の広場④</a:t>
            </a:r>
            <a:endParaRPr lang="en-US" altLang="ja-JP" sz="72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200" b="1" dirty="0">
                <a:latin typeface="HGS教科書体" pitchFamily="18" charset="-128"/>
                <a:ea typeface="HGS教科書体" pitchFamily="18" charset="-128"/>
              </a:rPr>
              <a:t> </a:t>
            </a:r>
            <a:r>
              <a:rPr lang="ja-JP" altLang="en-US" sz="7200" b="1" dirty="0" smtClean="0">
                <a:latin typeface="HGS教科書体" pitchFamily="18" charset="-128"/>
                <a:ea typeface="HGS教科書体" pitchFamily="18" charset="-128"/>
              </a:rPr>
              <a:t>いろいろな</a:t>
            </a:r>
            <a:endParaRPr lang="en-US" altLang="ja-JP" sz="72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200" b="1" dirty="0">
                <a:latin typeface="HGS教科書体" pitchFamily="18" charset="-128"/>
                <a:ea typeface="HGS教科書体" pitchFamily="18" charset="-128"/>
              </a:rPr>
              <a:t> </a:t>
            </a:r>
            <a:r>
              <a:rPr lang="ja-JP" altLang="en-US" sz="7200" b="1" dirty="0" smtClean="0">
                <a:latin typeface="HGS教科書体" pitchFamily="18" charset="-128"/>
                <a:ea typeface="HGS教科書体" pitchFamily="18" charset="-128"/>
              </a:rPr>
              <a:t>意味を表す漢字</a:t>
            </a:r>
            <a:endParaRPr lang="ja-JP" altLang="en-US" sz="72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2" name="Picture 2" descr="X:\□WEB関係\◆自作コンテンツ\①フラッシュコンテンツ\国語\国語PPTFlash\logo\4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270" y="560388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２７～２９ページ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788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188640"/>
            <a:ext cx="2000548" cy="6586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わたしの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458112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夫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4293096"/>
            <a:ext cx="1107996" cy="2485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おっと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7094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市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民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みん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5441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船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漁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24744"/>
            <a:ext cx="1107996" cy="1727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ぎょ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213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理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無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556990"/>
            <a:ext cx="1107996" cy="1727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む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2296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成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功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こう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話を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148478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続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3336131"/>
            <a:ext cx="2000548" cy="340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け</a:t>
            </a: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1700808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つづ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大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陸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りく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1661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節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約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やく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2949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:\□WEB関係\◆自作コンテンツ\①フラッシュコンテンツ\国語\国語PPTFlash\logo\4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270" y="560388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２０～２１ページ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741003" y="1268760"/>
            <a:ext cx="1661993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もみじ</a:t>
            </a:r>
            <a:endParaRPr lang="ja-JP" altLang="en-US" sz="96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3862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日が</a:t>
            </a: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278130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照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4899025"/>
            <a:ext cx="200054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3320331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て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9873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229</TotalTime>
  <Words>93</Words>
  <Application>Microsoft Office PowerPoint</Application>
  <PresentationFormat>画面に合わせる (4:3)</PresentationFormat>
  <Paragraphs>65</Paragraphs>
  <Slides>16</Slides>
  <Notes>16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26</cp:revision>
  <dcterms:created xsi:type="dcterms:W3CDTF">2012-05-08T01:43:15Z</dcterms:created>
  <dcterms:modified xsi:type="dcterms:W3CDTF">2016-09-07T02:09:05Z</dcterms:modified>
</cp:coreProperties>
</file>